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6" r:id="rId5"/>
    <p:sldId id="257" r:id="rId6"/>
    <p:sldId id="258" r:id="rId7"/>
    <p:sldId id="266" r:id="rId8"/>
    <p:sldId id="303" r:id="rId9"/>
    <p:sldId id="304" r:id="rId10"/>
    <p:sldId id="301" r:id="rId11"/>
    <p:sldId id="306" r:id="rId12"/>
    <p:sldId id="273" r:id="rId13"/>
    <p:sldId id="268" r:id="rId14"/>
    <p:sldId id="282" r:id="rId15"/>
    <p:sldId id="283" r:id="rId16"/>
    <p:sldId id="285" r:id="rId17"/>
    <p:sldId id="284" r:id="rId18"/>
    <p:sldId id="265" r:id="rId19"/>
    <p:sldId id="287" r:id="rId20"/>
    <p:sldId id="286" r:id="rId21"/>
    <p:sldId id="288" r:id="rId22"/>
    <p:sldId id="289" r:id="rId23"/>
    <p:sldId id="290" r:id="rId24"/>
    <p:sldId id="291" r:id="rId25"/>
    <p:sldId id="295" r:id="rId26"/>
    <p:sldId id="299" r:id="rId27"/>
    <p:sldId id="298" r:id="rId28"/>
    <p:sldId id="293" r:id="rId29"/>
    <p:sldId id="294" r:id="rId30"/>
    <p:sldId id="292" r:id="rId31"/>
    <p:sldId id="271" r:id="rId32"/>
    <p:sldId id="274" r:id="rId33"/>
    <p:sldId id="275" r:id="rId34"/>
    <p:sldId id="309" r:id="rId35"/>
    <p:sldId id="279" r:id="rId36"/>
    <p:sldId id="307" r:id="rId37"/>
    <p:sldId id="281" r:id="rId38"/>
    <p:sldId id="308" r:id="rId39"/>
    <p:sldId id="269" r:id="rId40"/>
    <p:sldId id="27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A95A1-644C-4998-91AB-2B7251DC0B2A}" v="5" dt="2023-08-07T03:51:38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kim" userId="479e0033-2144-44f9-a1aa-c8eb28d8f035" providerId="ADAL" clId="{970A837C-35B3-4F6F-A67B-2C7F58EB5BD0}"/>
    <pc:docChg chg="undo redo custSel addSld delSld modSld sldOrd">
      <pc:chgData name="thkim" userId="479e0033-2144-44f9-a1aa-c8eb28d8f035" providerId="ADAL" clId="{970A837C-35B3-4F6F-A67B-2C7F58EB5BD0}" dt="2023-06-16T06:18:46.130" v="11068" actId="20577"/>
      <pc:docMkLst>
        <pc:docMk/>
      </pc:docMkLst>
      <pc:sldChg chg="modSp mod">
        <pc:chgData name="thkim" userId="479e0033-2144-44f9-a1aa-c8eb28d8f035" providerId="ADAL" clId="{970A837C-35B3-4F6F-A67B-2C7F58EB5BD0}" dt="2023-06-06T06:45:30.234" v="6973" actId="20577"/>
        <pc:sldMkLst>
          <pc:docMk/>
          <pc:sldMk cId="3269637243" sldId="257"/>
        </pc:sldMkLst>
        <pc:spChg chg="mod">
          <ac:chgData name="thkim" userId="479e0033-2144-44f9-a1aa-c8eb28d8f035" providerId="ADAL" clId="{970A837C-35B3-4F6F-A67B-2C7F58EB5BD0}" dt="2023-06-06T02:16:46.159" v="1254" actId="20577"/>
          <ac:spMkLst>
            <pc:docMk/>
            <pc:sldMk cId="3269637243" sldId="257"/>
            <ac:spMk id="8" creationId="{21115808-C2BB-B98D-113F-A55A8481EFB2}"/>
          </ac:spMkLst>
        </pc:spChg>
        <pc:spChg chg="mod">
          <ac:chgData name="thkim" userId="479e0033-2144-44f9-a1aa-c8eb28d8f035" providerId="ADAL" clId="{970A837C-35B3-4F6F-A67B-2C7F58EB5BD0}" dt="2023-06-06T02:16:49.893" v="1263" actId="20577"/>
          <ac:spMkLst>
            <pc:docMk/>
            <pc:sldMk cId="3269637243" sldId="257"/>
            <ac:spMk id="9" creationId="{BD052FCB-2C47-2742-6D67-6D6FE23387B9}"/>
          </ac:spMkLst>
        </pc:spChg>
        <pc:spChg chg="mod">
          <ac:chgData name="thkim" userId="479e0033-2144-44f9-a1aa-c8eb28d8f035" providerId="ADAL" clId="{970A837C-35B3-4F6F-A67B-2C7F58EB5BD0}" dt="2023-06-06T06:45:30.234" v="6973" actId="20577"/>
          <ac:spMkLst>
            <pc:docMk/>
            <pc:sldMk cId="3269637243" sldId="257"/>
            <ac:spMk id="10" creationId="{F0A82FE0-7BBE-332F-03FD-5A67E041FB99}"/>
          </ac:spMkLst>
        </pc:spChg>
      </pc:sldChg>
      <pc:sldChg chg="modSp mod">
        <pc:chgData name="thkim" userId="479e0033-2144-44f9-a1aa-c8eb28d8f035" providerId="ADAL" clId="{970A837C-35B3-4F6F-A67B-2C7F58EB5BD0}" dt="2023-06-06T06:03:35.262" v="3151" actId="948"/>
        <pc:sldMkLst>
          <pc:docMk/>
          <pc:sldMk cId="3607871536" sldId="258"/>
        </pc:sldMkLst>
        <pc:spChg chg="mod">
          <ac:chgData name="thkim" userId="479e0033-2144-44f9-a1aa-c8eb28d8f035" providerId="ADAL" clId="{970A837C-35B3-4F6F-A67B-2C7F58EB5BD0}" dt="2023-06-06T06:03:35.262" v="3151" actId="948"/>
          <ac:spMkLst>
            <pc:docMk/>
            <pc:sldMk cId="3607871536" sldId="258"/>
            <ac:spMk id="5" creationId="{17B2DC07-C618-4841-2057-A1C3064CD5E9}"/>
          </ac:spMkLst>
        </pc:spChg>
        <pc:spChg chg="mod">
          <ac:chgData name="thkim" userId="479e0033-2144-44f9-a1aa-c8eb28d8f035" providerId="ADAL" clId="{970A837C-35B3-4F6F-A67B-2C7F58EB5BD0}" dt="2023-06-06T06:03:11.745" v="3149" actId="948"/>
          <ac:spMkLst>
            <pc:docMk/>
            <pc:sldMk cId="3607871536" sldId="258"/>
            <ac:spMk id="14" creationId="{76B65A9E-580E-E8A4-0EE3-0740F22B23A1}"/>
          </ac:spMkLst>
        </pc:spChg>
      </pc:sldChg>
      <pc:sldChg chg="addSp delSp modSp mod">
        <pc:chgData name="thkim" userId="479e0033-2144-44f9-a1aa-c8eb28d8f035" providerId="ADAL" clId="{970A837C-35B3-4F6F-A67B-2C7F58EB5BD0}" dt="2023-06-06T13:57:07.344" v="7999" actId="1076"/>
        <pc:sldMkLst>
          <pc:docMk/>
          <pc:sldMk cId="1943458338" sldId="265"/>
        </pc:sldMkLst>
        <pc:picChg chg="del">
          <ac:chgData name="thkim" userId="479e0033-2144-44f9-a1aa-c8eb28d8f035" providerId="ADAL" clId="{970A837C-35B3-4F6F-A67B-2C7F58EB5BD0}" dt="2023-06-06T11:31:01.081" v="7623" actId="478"/>
          <ac:picMkLst>
            <pc:docMk/>
            <pc:sldMk cId="1943458338" sldId="265"/>
            <ac:picMk id="6" creationId="{B65DF040-B743-323E-FA90-848868C2A4DC}"/>
          </ac:picMkLst>
        </pc:picChg>
        <pc:picChg chg="add del mod">
          <ac:chgData name="thkim" userId="479e0033-2144-44f9-a1aa-c8eb28d8f035" providerId="ADAL" clId="{970A837C-35B3-4F6F-A67B-2C7F58EB5BD0}" dt="2023-06-06T13:26:42.519" v="7898" actId="478"/>
          <ac:picMkLst>
            <pc:docMk/>
            <pc:sldMk cId="1943458338" sldId="265"/>
            <ac:picMk id="7" creationId="{55041103-0722-C248-93C9-2F8116B3E729}"/>
          </ac:picMkLst>
        </pc:picChg>
        <pc:picChg chg="del">
          <ac:chgData name="thkim" userId="479e0033-2144-44f9-a1aa-c8eb28d8f035" providerId="ADAL" clId="{970A837C-35B3-4F6F-A67B-2C7F58EB5BD0}" dt="2023-06-06T11:31:01.461" v="7624" actId="478"/>
          <ac:picMkLst>
            <pc:docMk/>
            <pc:sldMk cId="1943458338" sldId="265"/>
            <ac:picMk id="8" creationId="{22E04585-A73B-EE73-ED24-5B3A0E4185B8}"/>
          </ac:picMkLst>
        </pc:picChg>
        <pc:picChg chg="add mod">
          <ac:chgData name="thkim" userId="479e0033-2144-44f9-a1aa-c8eb28d8f035" providerId="ADAL" clId="{970A837C-35B3-4F6F-A67B-2C7F58EB5BD0}" dt="2023-06-06T13:57:07.344" v="7999" actId="1076"/>
          <ac:picMkLst>
            <pc:docMk/>
            <pc:sldMk cId="1943458338" sldId="265"/>
            <ac:picMk id="10" creationId="{3F50B0EB-541B-0A5B-6323-B8FFF6F64D66}"/>
          </ac:picMkLst>
        </pc:picChg>
        <pc:picChg chg="add mod">
          <ac:chgData name="thkim" userId="479e0033-2144-44f9-a1aa-c8eb28d8f035" providerId="ADAL" clId="{970A837C-35B3-4F6F-A67B-2C7F58EB5BD0}" dt="2023-06-06T13:56:56.836" v="7997" actId="14100"/>
          <ac:picMkLst>
            <pc:docMk/>
            <pc:sldMk cId="1943458338" sldId="265"/>
            <ac:picMk id="12" creationId="{AFE51BF1-D107-A0B5-8BEF-0E9C78EB7ED1}"/>
          </ac:picMkLst>
        </pc:picChg>
      </pc:sldChg>
      <pc:sldChg chg="addSp delSp modSp mod">
        <pc:chgData name="thkim" userId="479e0033-2144-44f9-a1aa-c8eb28d8f035" providerId="ADAL" clId="{970A837C-35B3-4F6F-A67B-2C7F58EB5BD0}" dt="2023-06-06T09:22:57.284" v="7014" actId="1076"/>
        <pc:sldMkLst>
          <pc:docMk/>
          <pc:sldMk cId="2953026460" sldId="266"/>
        </pc:sldMkLst>
        <pc:spChg chg="add del">
          <ac:chgData name="thkim" userId="479e0033-2144-44f9-a1aa-c8eb28d8f035" providerId="ADAL" clId="{970A837C-35B3-4F6F-A67B-2C7F58EB5BD0}" dt="2023-06-06T09:19:16.178" v="6997" actId="22"/>
          <ac:spMkLst>
            <pc:docMk/>
            <pc:sldMk cId="2953026460" sldId="266"/>
            <ac:spMk id="10" creationId="{5DA95D15-F136-28A1-63FC-4447C7B17D13}"/>
          </ac:spMkLst>
        </pc:spChg>
        <pc:spChg chg="add del">
          <ac:chgData name="thkim" userId="479e0033-2144-44f9-a1aa-c8eb28d8f035" providerId="ADAL" clId="{970A837C-35B3-4F6F-A67B-2C7F58EB5BD0}" dt="2023-06-06T09:20:56.966" v="6999" actId="22"/>
          <ac:spMkLst>
            <pc:docMk/>
            <pc:sldMk cId="2953026460" sldId="266"/>
            <ac:spMk id="12" creationId="{D83518CF-248B-4F30-9280-57BC629365EF}"/>
          </ac:spMkLst>
        </pc:spChg>
        <pc:picChg chg="mod">
          <ac:chgData name="thkim" userId="479e0033-2144-44f9-a1aa-c8eb28d8f035" providerId="ADAL" clId="{970A837C-35B3-4F6F-A67B-2C7F58EB5BD0}" dt="2023-06-06T09:21:35.538" v="7003" actId="1076"/>
          <ac:picMkLst>
            <pc:docMk/>
            <pc:sldMk cId="2953026460" sldId="266"/>
            <ac:picMk id="6" creationId="{36C016B2-C210-8940-6C97-10DDDAF3DED3}"/>
          </ac:picMkLst>
        </pc:picChg>
        <pc:picChg chg="mod">
          <ac:chgData name="thkim" userId="479e0033-2144-44f9-a1aa-c8eb28d8f035" providerId="ADAL" clId="{970A837C-35B3-4F6F-A67B-2C7F58EB5BD0}" dt="2023-06-06T09:21:42.592" v="7005" actId="1076"/>
          <ac:picMkLst>
            <pc:docMk/>
            <pc:sldMk cId="2953026460" sldId="266"/>
            <ac:picMk id="9" creationId="{D6EFB09C-E02B-09E5-9349-F84EEAF5DE34}"/>
          </ac:picMkLst>
        </pc:picChg>
        <pc:picChg chg="add mod">
          <ac:chgData name="thkim" userId="479e0033-2144-44f9-a1aa-c8eb28d8f035" providerId="ADAL" clId="{970A837C-35B3-4F6F-A67B-2C7F58EB5BD0}" dt="2023-06-06T09:21:56.300" v="7008" actId="1076"/>
          <ac:picMkLst>
            <pc:docMk/>
            <pc:sldMk cId="2953026460" sldId="266"/>
            <ac:picMk id="15" creationId="{95A8DDA3-540D-4D97-B164-3ABF0F2DF0FC}"/>
          </ac:picMkLst>
        </pc:picChg>
        <pc:picChg chg="add mod">
          <ac:chgData name="thkim" userId="479e0033-2144-44f9-a1aa-c8eb28d8f035" providerId="ADAL" clId="{970A837C-35B3-4F6F-A67B-2C7F58EB5BD0}" dt="2023-06-06T09:22:57.284" v="7014" actId="1076"/>
          <ac:picMkLst>
            <pc:docMk/>
            <pc:sldMk cId="2953026460" sldId="266"/>
            <ac:picMk id="17" creationId="{8D31BE75-35CB-9124-1CA0-0AF110F2D561}"/>
          </ac:picMkLst>
        </pc:picChg>
        <pc:picChg chg="mod">
          <ac:chgData name="thkim" userId="479e0033-2144-44f9-a1aa-c8eb28d8f035" providerId="ADAL" clId="{970A837C-35B3-4F6F-A67B-2C7F58EB5BD0}" dt="2023-06-06T09:21:38.895" v="7004" actId="1076"/>
          <ac:picMkLst>
            <pc:docMk/>
            <pc:sldMk cId="2953026460" sldId="266"/>
            <ac:picMk id="19" creationId="{DA07F1FA-BCD7-F6DB-0CCB-CD919FD45C34}"/>
          </ac:picMkLst>
        </pc:picChg>
        <pc:picChg chg="del">
          <ac:chgData name="thkim" userId="479e0033-2144-44f9-a1aa-c8eb28d8f035" providerId="ADAL" clId="{970A837C-35B3-4F6F-A67B-2C7F58EB5BD0}" dt="2023-06-06T09:16:49.968" v="6993" actId="478"/>
          <ac:picMkLst>
            <pc:docMk/>
            <pc:sldMk cId="2953026460" sldId="266"/>
            <ac:picMk id="21" creationId="{C5C6B584-38EF-5C49-98C3-295EF7F2478B}"/>
          </ac:picMkLst>
        </pc:picChg>
        <pc:picChg chg="add del">
          <ac:chgData name="thkim" userId="479e0033-2144-44f9-a1aa-c8eb28d8f035" providerId="ADAL" clId="{970A837C-35B3-4F6F-A67B-2C7F58EB5BD0}" dt="2023-06-05T22:47:48.447" v="1"/>
          <ac:picMkLst>
            <pc:docMk/>
            <pc:sldMk cId="2953026460" sldId="266"/>
            <ac:picMk id="1026" creationId="{A22827F1-7DC6-28D4-AB2D-93E300C801A6}"/>
          </ac:picMkLst>
        </pc:picChg>
        <pc:picChg chg="add mod">
          <ac:chgData name="thkim" userId="479e0033-2144-44f9-a1aa-c8eb28d8f035" providerId="ADAL" clId="{970A837C-35B3-4F6F-A67B-2C7F58EB5BD0}" dt="2023-06-06T09:22:53.067" v="7012" actId="1076"/>
          <ac:picMkLst>
            <pc:docMk/>
            <pc:sldMk cId="2953026460" sldId="266"/>
            <ac:picMk id="3074" creationId="{8753D9E0-B4F4-03AA-7891-9107EF9674DF}"/>
          </ac:picMkLst>
        </pc:picChg>
      </pc:sldChg>
      <pc:sldChg chg="addSp delSp modSp mod addAnim delAnim">
        <pc:chgData name="thkim" userId="479e0033-2144-44f9-a1aa-c8eb28d8f035" providerId="ADAL" clId="{970A837C-35B3-4F6F-A67B-2C7F58EB5BD0}" dt="2023-06-06T18:49:55.065" v="11035"/>
        <pc:sldMkLst>
          <pc:docMk/>
          <pc:sldMk cId="3665204288" sldId="268"/>
        </pc:sldMkLst>
        <pc:spChg chg="add del mod">
          <ac:chgData name="thkim" userId="479e0033-2144-44f9-a1aa-c8eb28d8f035" providerId="ADAL" clId="{970A837C-35B3-4F6F-A67B-2C7F58EB5BD0}" dt="2023-06-06T09:58:46.085" v="7015" actId="478"/>
          <ac:spMkLst>
            <pc:docMk/>
            <pc:sldMk cId="3665204288" sldId="268"/>
            <ac:spMk id="3" creationId="{C9FF11A9-FAF2-B72C-A1DA-3FA0F47ED067}"/>
          </ac:spMkLst>
        </pc:spChg>
        <pc:spChg chg="add del mod">
          <ac:chgData name="thkim" userId="479e0033-2144-44f9-a1aa-c8eb28d8f035" providerId="ADAL" clId="{970A837C-35B3-4F6F-A67B-2C7F58EB5BD0}" dt="2023-06-06T09:58:46.085" v="7015" actId="478"/>
          <ac:spMkLst>
            <pc:docMk/>
            <pc:sldMk cId="3665204288" sldId="268"/>
            <ac:spMk id="5" creationId="{54197A10-E69A-1057-A953-0558B9A96FBA}"/>
          </ac:spMkLst>
        </pc:spChg>
        <pc:spChg chg="add del mod">
          <ac:chgData name="thkim" userId="479e0033-2144-44f9-a1aa-c8eb28d8f035" providerId="ADAL" clId="{970A837C-35B3-4F6F-A67B-2C7F58EB5BD0}" dt="2023-06-06T09:58:46.085" v="7015" actId="478"/>
          <ac:spMkLst>
            <pc:docMk/>
            <pc:sldMk cId="3665204288" sldId="268"/>
            <ac:spMk id="6" creationId="{AF491DF5-D3E2-0B29-5E0D-7E1BC1F1F5FB}"/>
          </ac:spMkLst>
        </pc:spChg>
        <pc:spChg chg="add del mod">
          <ac:chgData name="thkim" userId="479e0033-2144-44f9-a1aa-c8eb28d8f035" providerId="ADAL" clId="{970A837C-35B3-4F6F-A67B-2C7F58EB5BD0}" dt="2023-06-06T09:58:46.085" v="7015" actId="478"/>
          <ac:spMkLst>
            <pc:docMk/>
            <pc:sldMk cId="3665204288" sldId="268"/>
            <ac:spMk id="7" creationId="{5B04B554-9533-AE98-C277-A30370ECDC73}"/>
          </ac:spMkLst>
        </pc:spChg>
        <pc:spChg chg="add mod">
          <ac:chgData name="thkim" userId="479e0033-2144-44f9-a1aa-c8eb28d8f035" providerId="ADAL" clId="{970A837C-35B3-4F6F-A67B-2C7F58EB5BD0}" dt="2023-06-06T14:06:17.201" v="8111" actId="1076"/>
          <ac:spMkLst>
            <pc:docMk/>
            <pc:sldMk cId="3665204288" sldId="268"/>
            <ac:spMk id="10" creationId="{FEA6183E-A975-55E7-6365-822B19DB686C}"/>
          </ac:spMkLst>
        </pc:spChg>
        <pc:spChg chg="add mod">
          <ac:chgData name="thkim" userId="479e0033-2144-44f9-a1aa-c8eb28d8f035" providerId="ADAL" clId="{970A837C-35B3-4F6F-A67B-2C7F58EB5BD0}" dt="2023-06-06T18:49:55.065" v="11035"/>
          <ac:spMkLst>
            <pc:docMk/>
            <pc:sldMk cId="3665204288" sldId="268"/>
            <ac:spMk id="11" creationId="{AFD3DCF0-CE8A-D97F-DDA9-2AFB9654AF64}"/>
          </ac:spMkLst>
        </pc:spChg>
        <pc:picChg chg="add del">
          <ac:chgData name="thkim" userId="479e0033-2144-44f9-a1aa-c8eb28d8f035" providerId="ADAL" clId="{970A837C-35B3-4F6F-A67B-2C7F58EB5BD0}" dt="2023-06-06T00:23:13.250" v="671" actId="478"/>
          <ac:picMkLst>
            <pc:docMk/>
            <pc:sldMk cId="3665204288" sldId="268"/>
            <ac:picMk id="3" creationId="{C29600D5-7971-54F8-77A7-F0F0F923B42C}"/>
          </ac:picMkLst>
        </pc:picChg>
        <pc:picChg chg="add mod">
          <ac:chgData name="thkim" userId="479e0033-2144-44f9-a1aa-c8eb28d8f035" providerId="ADAL" clId="{970A837C-35B3-4F6F-A67B-2C7F58EB5BD0}" dt="2023-06-06T14:05:30.333" v="8106" actId="1076"/>
          <ac:picMkLst>
            <pc:docMk/>
            <pc:sldMk cId="3665204288" sldId="268"/>
            <ac:picMk id="9" creationId="{38CA4D3D-B62B-D5B8-9FCB-09104F7560D9}"/>
          </ac:picMkLst>
        </pc:picChg>
      </pc:sldChg>
      <pc:sldChg chg="addSp modSp mod">
        <pc:chgData name="thkim" userId="479e0033-2144-44f9-a1aa-c8eb28d8f035" providerId="ADAL" clId="{970A837C-35B3-4F6F-A67B-2C7F58EB5BD0}" dt="2023-06-06T18:08:37.422" v="11010" actId="1076"/>
        <pc:sldMkLst>
          <pc:docMk/>
          <pc:sldMk cId="4056524960" sldId="269"/>
        </pc:sldMkLst>
        <pc:spChg chg="mod">
          <ac:chgData name="thkim" userId="479e0033-2144-44f9-a1aa-c8eb28d8f035" providerId="ADAL" clId="{970A837C-35B3-4F6F-A67B-2C7F58EB5BD0}" dt="2023-06-06T18:08:37.422" v="11010" actId="1076"/>
          <ac:spMkLst>
            <pc:docMk/>
            <pc:sldMk cId="4056524960" sldId="269"/>
            <ac:spMk id="3" creationId="{BF4031AA-A9AF-4AA7-1EC7-916240292761}"/>
          </ac:spMkLst>
        </pc:spChg>
        <pc:spChg chg="mod">
          <ac:chgData name="thkim" userId="479e0033-2144-44f9-a1aa-c8eb28d8f035" providerId="ADAL" clId="{970A837C-35B3-4F6F-A67B-2C7F58EB5BD0}" dt="2023-06-06T18:08:31.029" v="11008" actId="1076"/>
          <ac:spMkLst>
            <pc:docMk/>
            <pc:sldMk cId="4056524960" sldId="269"/>
            <ac:spMk id="4" creationId="{2E7564C2-3041-AFA2-91B9-1F97535F6B36}"/>
          </ac:spMkLst>
        </pc:spChg>
        <pc:spChg chg="add mod">
          <ac:chgData name="thkim" userId="479e0033-2144-44f9-a1aa-c8eb28d8f035" providerId="ADAL" clId="{970A837C-35B3-4F6F-A67B-2C7F58EB5BD0}" dt="2023-06-06T18:08:16.018" v="11002" actId="1076"/>
          <ac:spMkLst>
            <pc:docMk/>
            <pc:sldMk cId="4056524960" sldId="269"/>
            <ac:spMk id="5" creationId="{5B46C869-5AF4-0367-64D6-7D164B388734}"/>
          </ac:spMkLst>
        </pc:spChg>
        <pc:spChg chg="add mod">
          <ac:chgData name="thkim" userId="479e0033-2144-44f9-a1aa-c8eb28d8f035" providerId="ADAL" clId="{970A837C-35B3-4F6F-A67B-2C7F58EB5BD0}" dt="2023-06-06T18:08:23.035" v="11005" actId="1076"/>
          <ac:spMkLst>
            <pc:docMk/>
            <pc:sldMk cId="4056524960" sldId="269"/>
            <ac:spMk id="6" creationId="{4ACB36B1-79DE-0FF4-5DD0-074A9463AA5D}"/>
          </ac:spMkLst>
        </pc:spChg>
        <pc:spChg chg="add mod">
          <ac:chgData name="thkim" userId="479e0033-2144-44f9-a1aa-c8eb28d8f035" providerId="ADAL" clId="{970A837C-35B3-4F6F-A67B-2C7F58EB5BD0}" dt="2023-06-06T18:07:52.262" v="10996" actId="1076"/>
          <ac:spMkLst>
            <pc:docMk/>
            <pc:sldMk cId="4056524960" sldId="269"/>
            <ac:spMk id="7" creationId="{9E1FE905-8237-AF57-2E4A-F8052EDECDE9}"/>
          </ac:spMkLst>
        </pc:spChg>
        <pc:spChg chg="add mod">
          <ac:chgData name="thkim" userId="479e0033-2144-44f9-a1aa-c8eb28d8f035" providerId="ADAL" clId="{970A837C-35B3-4F6F-A67B-2C7F58EB5BD0}" dt="2023-06-06T18:08:07.661" v="10998" actId="1076"/>
          <ac:spMkLst>
            <pc:docMk/>
            <pc:sldMk cId="4056524960" sldId="269"/>
            <ac:spMk id="8" creationId="{740BB710-AC03-7587-65B5-F3F2FBF3D410}"/>
          </ac:spMkLst>
        </pc:spChg>
        <pc:spChg chg="add mod">
          <ac:chgData name="thkim" userId="479e0033-2144-44f9-a1aa-c8eb28d8f035" providerId="ADAL" clId="{970A837C-35B3-4F6F-A67B-2C7F58EB5BD0}" dt="2023-06-06T18:07:19.349" v="10991" actId="1076"/>
          <ac:spMkLst>
            <pc:docMk/>
            <pc:sldMk cId="4056524960" sldId="269"/>
            <ac:spMk id="9" creationId="{6CA9C725-E04B-6AC4-D781-1F1B941B88A3}"/>
          </ac:spMkLst>
        </pc:spChg>
        <pc:spChg chg="add mod">
          <ac:chgData name="thkim" userId="479e0033-2144-44f9-a1aa-c8eb28d8f035" providerId="ADAL" clId="{970A837C-35B3-4F6F-A67B-2C7F58EB5BD0}" dt="2023-06-06T18:07:43.086" v="10993" actId="1076"/>
          <ac:spMkLst>
            <pc:docMk/>
            <pc:sldMk cId="4056524960" sldId="269"/>
            <ac:spMk id="10" creationId="{F46BED96-7A9B-4360-E623-744BE839656D}"/>
          </ac:spMkLst>
        </pc:spChg>
      </pc:sldChg>
      <pc:sldChg chg="addSp delSp modSp mod">
        <pc:chgData name="thkim" userId="479e0033-2144-44f9-a1aa-c8eb28d8f035" providerId="ADAL" clId="{970A837C-35B3-4F6F-A67B-2C7F58EB5BD0}" dt="2023-06-06T14:01:20.028" v="8093" actId="1076"/>
        <pc:sldMkLst>
          <pc:docMk/>
          <pc:sldMk cId="1802082679" sldId="271"/>
        </pc:sldMkLst>
        <pc:picChg chg="add del">
          <ac:chgData name="thkim" userId="479e0033-2144-44f9-a1aa-c8eb28d8f035" providerId="ADAL" clId="{970A837C-35B3-4F6F-A67B-2C7F58EB5BD0}" dt="2023-06-06T13:48:46.453" v="7923" actId="478"/>
          <ac:picMkLst>
            <pc:docMk/>
            <pc:sldMk cId="1802082679" sldId="271"/>
            <ac:picMk id="7" creationId="{735EC1FF-7CDC-FAA2-1603-230FA7AC6E61}"/>
          </ac:picMkLst>
        </pc:picChg>
        <pc:picChg chg="add mod">
          <ac:chgData name="thkim" userId="479e0033-2144-44f9-a1aa-c8eb28d8f035" providerId="ADAL" clId="{970A837C-35B3-4F6F-A67B-2C7F58EB5BD0}" dt="2023-06-06T14:01:11.401" v="8087" actId="1076"/>
          <ac:picMkLst>
            <pc:docMk/>
            <pc:sldMk cId="1802082679" sldId="271"/>
            <ac:picMk id="9" creationId="{A6C1ADB6-B81B-2872-4C9D-F6CBF0BA4B3F}"/>
          </ac:picMkLst>
        </pc:picChg>
        <pc:picChg chg="add mod">
          <ac:chgData name="thkim" userId="479e0033-2144-44f9-a1aa-c8eb28d8f035" providerId="ADAL" clId="{970A837C-35B3-4F6F-A67B-2C7F58EB5BD0}" dt="2023-06-06T14:01:20.028" v="8093" actId="1076"/>
          <ac:picMkLst>
            <pc:docMk/>
            <pc:sldMk cId="1802082679" sldId="271"/>
            <ac:picMk id="11" creationId="{3B6C5766-4386-AE43-2564-4D1F89878098}"/>
          </ac:picMkLst>
        </pc:picChg>
        <pc:picChg chg="del">
          <ac:chgData name="thkim" userId="479e0033-2144-44f9-a1aa-c8eb28d8f035" providerId="ADAL" clId="{970A837C-35B3-4F6F-A67B-2C7F58EB5BD0}" dt="2023-06-06T13:48:35.990" v="7921" actId="478"/>
          <ac:picMkLst>
            <pc:docMk/>
            <pc:sldMk cId="1802082679" sldId="271"/>
            <ac:picMk id="21" creationId="{CC59B232-B528-E511-050E-DEF9504CDB14}"/>
          </ac:picMkLst>
        </pc:picChg>
        <pc:picChg chg="del">
          <ac:chgData name="thkim" userId="479e0033-2144-44f9-a1aa-c8eb28d8f035" providerId="ADAL" clId="{970A837C-35B3-4F6F-A67B-2C7F58EB5BD0}" dt="2023-06-06T13:48:34.701" v="7920" actId="478"/>
          <ac:picMkLst>
            <pc:docMk/>
            <pc:sldMk cId="1802082679" sldId="271"/>
            <ac:picMk id="23" creationId="{AA1C11B2-29EF-B794-5E96-1CB0726B398B}"/>
          </ac:picMkLst>
        </pc:picChg>
      </pc:sldChg>
      <pc:sldChg chg="addSp delSp modSp mod ord">
        <pc:chgData name="thkim" userId="479e0033-2144-44f9-a1aa-c8eb28d8f035" providerId="ADAL" clId="{970A837C-35B3-4F6F-A67B-2C7F58EB5BD0}" dt="2023-06-16T06:18:46.130" v="11068" actId="20577"/>
        <pc:sldMkLst>
          <pc:docMk/>
          <pc:sldMk cId="2411992101" sldId="273"/>
        </pc:sldMkLst>
        <pc:spChg chg="add mod">
          <ac:chgData name="thkim" userId="479e0033-2144-44f9-a1aa-c8eb28d8f035" providerId="ADAL" clId="{970A837C-35B3-4F6F-A67B-2C7F58EB5BD0}" dt="2023-06-16T06:18:18.722" v="11062"/>
          <ac:spMkLst>
            <pc:docMk/>
            <pc:sldMk cId="2411992101" sldId="273"/>
            <ac:spMk id="2" creationId="{3AC46FE2-A93C-8B32-A87C-BE49F9BEF5D6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3" creationId="{F4FB9FA3-BB3D-5D74-FB16-C08277C00B4E}"/>
          </ac:spMkLst>
        </pc:spChg>
        <pc:spChg chg="mod">
          <ac:chgData name="thkim" userId="479e0033-2144-44f9-a1aa-c8eb28d8f035" providerId="ADAL" clId="{970A837C-35B3-4F6F-A67B-2C7F58EB5BD0}" dt="2023-06-06T06:26:08.441" v="4095" actId="1076"/>
          <ac:spMkLst>
            <pc:docMk/>
            <pc:sldMk cId="2411992101" sldId="273"/>
            <ac:spMk id="4" creationId="{2E7564C2-3041-AFA2-91B9-1F97535F6B36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5" creationId="{289D44F1-BC3B-55CC-EB37-93B5FF156226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6" creationId="{59595C87-0FDD-16AB-A3CC-27EC4AFBF34F}"/>
          </ac:spMkLst>
        </pc:spChg>
        <pc:spChg chg="del">
          <ac:chgData name="thkim" userId="479e0033-2144-44f9-a1aa-c8eb28d8f035" providerId="ADAL" clId="{970A837C-35B3-4F6F-A67B-2C7F58EB5BD0}" dt="2023-06-06T06:11:24.855" v="3436" actId="478"/>
          <ac:spMkLst>
            <pc:docMk/>
            <pc:sldMk cId="2411992101" sldId="273"/>
            <ac:spMk id="7" creationId="{21325C49-29EF-13D0-477C-6912F54DCF2E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8" creationId="{6B69E9CE-284B-D43D-1C47-A290B3EA4356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9" creationId="{64E9178A-A222-45C1-BD9F-6F9F7730994A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10" creationId="{07A2D723-9762-8BCD-70D7-17588DD4A059}"/>
          </ac:spMkLst>
        </pc:spChg>
        <pc:spChg chg="del mod">
          <ac:chgData name="thkim" userId="479e0033-2144-44f9-a1aa-c8eb28d8f035" providerId="ADAL" clId="{970A837C-35B3-4F6F-A67B-2C7F58EB5BD0}" dt="2023-06-06T06:23:12.193" v="3920" actId="21"/>
          <ac:spMkLst>
            <pc:docMk/>
            <pc:sldMk cId="2411992101" sldId="273"/>
            <ac:spMk id="11" creationId="{533AF8B6-26EE-049E-8F47-4E66738AFC87}"/>
          </ac:spMkLst>
        </pc:spChg>
        <pc:spChg chg="del mod">
          <ac:chgData name="thkim" userId="479e0033-2144-44f9-a1aa-c8eb28d8f035" providerId="ADAL" clId="{970A837C-35B3-4F6F-A67B-2C7F58EB5BD0}" dt="2023-06-06T06:23:00.430" v="3915" actId="21"/>
          <ac:spMkLst>
            <pc:docMk/>
            <pc:sldMk cId="2411992101" sldId="273"/>
            <ac:spMk id="12" creationId="{2A7AEC3E-2401-0CB8-EBAA-530AD9D22219}"/>
          </ac:spMkLst>
        </pc:spChg>
        <pc:spChg chg="mod">
          <ac:chgData name="thkim" userId="479e0033-2144-44f9-a1aa-c8eb28d8f035" providerId="ADAL" clId="{970A837C-35B3-4F6F-A67B-2C7F58EB5BD0}" dt="2023-06-06T10:04:17.365" v="7113" actId="14100"/>
          <ac:spMkLst>
            <pc:docMk/>
            <pc:sldMk cId="2411992101" sldId="273"/>
            <ac:spMk id="14" creationId="{3B6540AA-4F67-F157-ED93-4B8577432D76}"/>
          </ac:spMkLst>
        </pc:spChg>
        <pc:spChg chg="mod">
          <ac:chgData name="thkim" userId="479e0033-2144-44f9-a1aa-c8eb28d8f035" providerId="ADAL" clId="{970A837C-35B3-4F6F-A67B-2C7F58EB5BD0}" dt="2023-06-06T10:04:17.365" v="7113" actId="14100"/>
          <ac:spMkLst>
            <pc:docMk/>
            <pc:sldMk cId="2411992101" sldId="273"/>
            <ac:spMk id="15" creationId="{43AC12C6-1B89-3769-991A-AF17081ABE3F}"/>
          </ac:spMkLst>
        </pc:spChg>
        <pc:spChg chg="mod">
          <ac:chgData name="thkim" userId="479e0033-2144-44f9-a1aa-c8eb28d8f035" providerId="ADAL" clId="{970A837C-35B3-4F6F-A67B-2C7F58EB5BD0}" dt="2023-06-06T10:04:17.365" v="7113" actId="14100"/>
          <ac:spMkLst>
            <pc:docMk/>
            <pc:sldMk cId="2411992101" sldId="273"/>
            <ac:spMk id="16" creationId="{D2403DDB-B2E7-4F88-569C-FA1A9E45865A}"/>
          </ac:spMkLst>
        </pc:spChg>
        <pc:spChg chg="mod">
          <ac:chgData name="thkim" userId="479e0033-2144-44f9-a1aa-c8eb28d8f035" providerId="ADAL" clId="{970A837C-35B3-4F6F-A67B-2C7F58EB5BD0}" dt="2023-06-16T06:18:46.130" v="11068" actId="20577"/>
          <ac:spMkLst>
            <pc:docMk/>
            <pc:sldMk cId="2411992101" sldId="273"/>
            <ac:spMk id="17" creationId="{D2E85BEA-CAF9-696F-4FF2-B919785ECC9B}"/>
          </ac:spMkLst>
        </pc:spChg>
        <pc:spChg chg="mod">
          <ac:chgData name="thkim" userId="479e0033-2144-44f9-a1aa-c8eb28d8f035" providerId="ADAL" clId="{970A837C-35B3-4F6F-A67B-2C7F58EB5BD0}" dt="2023-06-16T06:18:41.570" v="11067" actId="20577"/>
          <ac:spMkLst>
            <pc:docMk/>
            <pc:sldMk cId="2411992101" sldId="273"/>
            <ac:spMk id="18" creationId="{91F66815-B6F4-5B5F-0CC8-8DC304E4E36F}"/>
          </ac:spMkLst>
        </pc:spChg>
        <pc:spChg chg="mod">
          <ac:chgData name="thkim" userId="479e0033-2144-44f9-a1aa-c8eb28d8f035" providerId="ADAL" clId="{970A837C-35B3-4F6F-A67B-2C7F58EB5BD0}" dt="2023-06-16T06:18:36.416" v="11066" actId="20577"/>
          <ac:spMkLst>
            <pc:docMk/>
            <pc:sldMk cId="2411992101" sldId="273"/>
            <ac:spMk id="19" creationId="{BDBAE4DA-2899-8199-4023-A12F608BB832}"/>
          </ac:spMkLst>
        </pc:spChg>
        <pc:spChg chg="del mod">
          <ac:chgData name="thkim" userId="479e0033-2144-44f9-a1aa-c8eb28d8f035" providerId="ADAL" clId="{970A837C-35B3-4F6F-A67B-2C7F58EB5BD0}" dt="2023-06-06T06:11:25.295" v="3437" actId="478"/>
          <ac:spMkLst>
            <pc:docMk/>
            <pc:sldMk cId="2411992101" sldId="273"/>
            <ac:spMk id="20" creationId="{686384A7-3200-91C3-30F6-393FAB73C6C3}"/>
          </ac:spMkLst>
        </pc:spChg>
        <pc:spChg chg="mod">
          <ac:chgData name="thkim" userId="479e0033-2144-44f9-a1aa-c8eb28d8f035" providerId="ADAL" clId="{970A837C-35B3-4F6F-A67B-2C7F58EB5BD0}" dt="2023-06-16T06:18:32.014" v="11065" actId="20577"/>
          <ac:spMkLst>
            <pc:docMk/>
            <pc:sldMk cId="2411992101" sldId="273"/>
            <ac:spMk id="21" creationId="{4BD187F0-1FF5-8A2E-7FA2-278706A77D57}"/>
          </ac:spMkLst>
        </pc:spChg>
        <pc:spChg chg="mod">
          <ac:chgData name="thkim" userId="479e0033-2144-44f9-a1aa-c8eb28d8f035" providerId="ADAL" clId="{970A837C-35B3-4F6F-A67B-2C7F58EB5BD0}" dt="2023-06-16T06:18:26.497" v="11064" actId="20577"/>
          <ac:spMkLst>
            <pc:docMk/>
            <pc:sldMk cId="2411992101" sldId="273"/>
            <ac:spMk id="22" creationId="{E18A656D-1C57-3B4D-9BE9-E62C96632985}"/>
          </ac:spMkLst>
        </pc:spChg>
        <pc:spChg chg="mod">
          <ac:chgData name="thkim" userId="479e0033-2144-44f9-a1aa-c8eb28d8f035" providerId="ADAL" clId="{970A837C-35B3-4F6F-A67B-2C7F58EB5BD0}" dt="2023-06-16T06:18:22.109" v="11063" actId="20577"/>
          <ac:spMkLst>
            <pc:docMk/>
            <pc:sldMk cId="2411992101" sldId="273"/>
            <ac:spMk id="23" creationId="{6E290273-7090-7F0B-9CC3-51DC2758E013}"/>
          </ac:spMkLst>
        </pc:spChg>
        <pc:spChg chg="del mod">
          <ac:chgData name="thkim" userId="479e0033-2144-44f9-a1aa-c8eb28d8f035" providerId="ADAL" clId="{970A837C-35B3-4F6F-A67B-2C7F58EB5BD0}" dt="2023-06-06T06:23:12.193" v="3920" actId="21"/>
          <ac:spMkLst>
            <pc:docMk/>
            <pc:sldMk cId="2411992101" sldId="273"/>
            <ac:spMk id="24" creationId="{73F8C649-7AEE-53BA-8B8F-9F2144F93596}"/>
          </ac:spMkLst>
        </pc:spChg>
        <pc:spChg chg="mod">
          <ac:chgData name="thkim" userId="479e0033-2144-44f9-a1aa-c8eb28d8f035" providerId="ADAL" clId="{970A837C-35B3-4F6F-A67B-2C7F58EB5BD0}" dt="2023-06-06T10:03:57.824" v="7112" actId="14100"/>
          <ac:spMkLst>
            <pc:docMk/>
            <pc:sldMk cId="2411992101" sldId="273"/>
            <ac:spMk id="25" creationId="{F0CA84AF-2663-A004-E546-8412E3436A8E}"/>
          </ac:spMkLst>
        </pc:spChg>
        <pc:spChg chg="del mod">
          <ac:chgData name="thkim" userId="479e0033-2144-44f9-a1aa-c8eb28d8f035" providerId="ADAL" clId="{970A837C-35B3-4F6F-A67B-2C7F58EB5BD0}" dt="2023-06-06T06:23:07.790" v="3918" actId="21"/>
          <ac:spMkLst>
            <pc:docMk/>
            <pc:sldMk cId="2411992101" sldId="273"/>
            <ac:spMk id="26" creationId="{B6C62641-5E7D-9748-17D6-5A2F4E5A0B8A}"/>
          </ac:spMkLst>
        </pc:spChg>
        <pc:spChg chg="mod">
          <ac:chgData name="thkim" userId="479e0033-2144-44f9-a1aa-c8eb28d8f035" providerId="ADAL" clId="{970A837C-35B3-4F6F-A67B-2C7F58EB5BD0}" dt="2023-06-06T10:03:57.824" v="7112" actId="14100"/>
          <ac:spMkLst>
            <pc:docMk/>
            <pc:sldMk cId="2411992101" sldId="273"/>
            <ac:spMk id="28" creationId="{98F1BDCD-B741-F027-6A68-62772E4C5149}"/>
          </ac:spMkLst>
        </pc:spChg>
        <pc:spChg chg="mod">
          <ac:chgData name="thkim" userId="479e0033-2144-44f9-a1aa-c8eb28d8f035" providerId="ADAL" clId="{970A837C-35B3-4F6F-A67B-2C7F58EB5BD0}" dt="2023-06-06T10:03:57.824" v="7112" actId="14100"/>
          <ac:spMkLst>
            <pc:docMk/>
            <pc:sldMk cId="2411992101" sldId="273"/>
            <ac:spMk id="29" creationId="{9FF32F6B-C3BB-884A-7BA8-A6DDD34C60BB}"/>
          </ac:spMkLst>
        </pc:spChg>
        <pc:spChg chg="mod">
          <ac:chgData name="thkim" userId="479e0033-2144-44f9-a1aa-c8eb28d8f035" providerId="ADAL" clId="{970A837C-35B3-4F6F-A67B-2C7F58EB5BD0}" dt="2023-06-06T06:51:25.318" v="6989" actId="1036"/>
          <ac:spMkLst>
            <pc:docMk/>
            <pc:sldMk cId="2411992101" sldId="273"/>
            <ac:spMk id="30" creationId="{DFC38CCD-0757-17F0-77EA-D1DCCBA255CB}"/>
          </ac:spMkLst>
        </pc:spChg>
        <pc:spChg chg="add mod">
          <ac:chgData name="thkim" userId="479e0033-2144-44f9-a1aa-c8eb28d8f035" providerId="ADAL" clId="{970A837C-35B3-4F6F-A67B-2C7F58EB5BD0}" dt="2023-06-06T10:25:07.404" v="7572" actId="20577"/>
          <ac:spMkLst>
            <pc:docMk/>
            <pc:sldMk cId="2411992101" sldId="273"/>
            <ac:spMk id="31" creationId="{F479C077-14EE-6FC5-4EA9-FA96C7978611}"/>
          </ac:spMkLst>
        </pc:spChg>
      </pc:sldChg>
      <pc:sldChg chg="addSp delSp modSp mod ord">
        <pc:chgData name="thkim" userId="479e0033-2144-44f9-a1aa-c8eb28d8f035" providerId="ADAL" clId="{970A837C-35B3-4F6F-A67B-2C7F58EB5BD0}" dt="2023-06-06T12:56:55.287" v="7884"/>
        <pc:sldMkLst>
          <pc:docMk/>
          <pc:sldMk cId="2355020100" sldId="274"/>
        </pc:sldMkLst>
        <pc:picChg chg="add mod">
          <ac:chgData name="thkim" userId="479e0033-2144-44f9-a1aa-c8eb28d8f035" providerId="ADAL" clId="{970A837C-35B3-4F6F-A67B-2C7F58EB5BD0}" dt="2023-06-06T12:46:05.522" v="7875" actId="1076"/>
          <ac:picMkLst>
            <pc:docMk/>
            <pc:sldMk cId="2355020100" sldId="274"/>
            <ac:picMk id="8" creationId="{AF8E6D79-7D4B-DAE1-15FF-36E190CA986D}"/>
          </ac:picMkLst>
        </pc:picChg>
        <pc:picChg chg="add del mod">
          <ac:chgData name="thkim" userId="479e0033-2144-44f9-a1aa-c8eb28d8f035" providerId="ADAL" clId="{970A837C-35B3-4F6F-A67B-2C7F58EB5BD0}" dt="2023-06-06T11:27:04.186" v="7598" actId="478"/>
          <ac:picMkLst>
            <pc:docMk/>
            <pc:sldMk cId="2355020100" sldId="274"/>
            <ac:picMk id="10" creationId="{8DC76869-4323-381C-02D1-D371A8E9627D}"/>
          </ac:picMkLst>
        </pc:picChg>
        <pc:picChg chg="del">
          <ac:chgData name="thkim" userId="479e0033-2144-44f9-a1aa-c8eb28d8f035" providerId="ADAL" clId="{970A837C-35B3-4F6F-A67B-2C7F58EB5BD0}" dt="2023-06-06T11:26:31.954" v="7589" actId="478"/>
          <ac:picMkLst>
            <pc:docMk/>
            <pc:sldMk cId="2355020100" sldId="274"/>
            <ac:picMk id="12" creationId="{7BAC92E5-0D97-6B4C-45DA-52BBD13A6874}"/>
          </ac:picMkLst>
        </pc:picChg>
        <pc:picChg chg="add mod">
          <ac:chgData name="thkim" userId="479e0033-2144-44f9-a1aa-c8eb28d8f035" providerId="ADAL" clId="{970A837C-35B3-4F6F-A67B-2C7F58EB5BD0}" dt="2023-06-06T12:46:05.522" v="7875" actId="1076"/>
          <ac:picMkLst>
            <pc:docMk/>
            <pc:sldMk cId="2355020100" sldId="274"/>
            <ac:picMk id="13" creationId="{AF62034A-6978-B691-8970-340184E34B2E}"/>
          </ac:picMkLst>
        </pc:picChg>
        <pc:picChg chg="del">
          <ac:chgData name="thkim" userId="479e0033-2144-44f9-a1aa-c8eb28d8f035" providerId="ADAL" clId="{970A837C-35B3-4F6F-A67B-2C7F58EB5BD0}" dt="2023-06-06T11:26:31.954" v="7589" actId="478"/>
          <ac:picMkLst>
            <pc:docMk/>
            <pc:sldMk cId="2355020100" sldId="274"/>
            <ac:picMk id="14" creationId="{27CD2122-6C2B-ABF0-2E86-FE5053429297}"/>
          </ac:picMkLst>
        </pc:picChg>
        <pc:picChg chg="del">
          <ac:chgData name="thkim" userId="479e0033-2144-44f9-a1aa-c8eb28d8f035" providerId="ADAL" clId="{970A837C-35B3-4F6F-A67B-2C7F58EB5BD0}" dt="2023-06-06T11:26:31.954" v="7589" actId="478"/>
          <ac:picMkLst>
            <pc:docMk/>
            <pc:sldMk cId="2355020100" sldId="274"/>
            <ac:picMk id="16" creationId="{15273F34-D413-3040-6D3F-CE9D3FEA75D4}"/>
          </ac:picMkLst>
        </pc:picChg>
        <pc:picChg chg="add mod">
          <ac:chgData name="thkim" userId="479e0033-2144-44f9-a1aa-c8eb28d8f035" providerId="ADAL" clId="{970A837C-35B3-4F6F-A67B-2C7F58EB5BD0}" dt="2023-06-06T12:46:13.777" v="7878" actId="1076"/>
          <ac:picMkLst>
            <pc:docMk/>
            <pc:sldMk cId="2355020100" sldId="274"/>
            <ac:picMk id="17" creationId="{1B2DE8B9-149B-F5C2-344C-5E25D349687E}"/>
          </ac:picMkLst>
        </pc:picChg>
        <pc:picChg chg="del">
          <ac:chgData name="thkim" userId="479e0033-2144-44f9-a1aa-c8eb28d8f035" providerId="ADAL" clId="{970A837C-35B3-4F6F-A67B-2C7F58EB5BD0}" dt="2023-06-06T11:26:31.954" v="7589" actId="478"/>
          <ac:picMkLst>
            <pc:docMk/>
            <pc:sldMk cId="2355020100" sldId="274"/>
            <ac:picMk id="18" creationId="{916C7AC1-324A-6D66-48BB-738BB10B4773}"/>
          </ac:picMkLst>
        </pc:picChg>
        <pc:picChg chg="add mod">
          <ac:chgData name="thkim" userId="479e0033-2144-44f9-a1aa-c8eb28d8f035" providerId="ADAL" clId="{970A837C-35B3-4F6F-A67B-2C7F58EB5BD0}" dt="2023-06-06T12:46:13.777" v="7878" actId="1076"/>
          <ac:picMkLst>
            <pc:docMk/>
            <pc:sldMk cId="2355020100" sldId="274"/>
            <ac:picMk id="20" creationId="{3FDDDABB-805F-3F08-21B6-1FA7541773C9}"/>
          </ac:picMkLst>
        </pc:picChg>
        <pc:picChg chg="add mod">
          <ac:chgData name="thkim" userId="479e0033-2144-44f9-a1aa-c8eb28d8f035" providerId="ADAL" clId="{970A837C-35B3-4F6F-A67B-2C7F58EB5BD0}" dt="2023-06-06T12:45:06.300" v="7856" actId="571"/>
          <ac:picMkLst>
            <pc:docMk/>
            <pc:sldMk cId="2355020100" sldId="274"/>
            <ac:picMk id="21" creationId="{18AC01CC-4E09-8CFF-5B11-BD01BE9E9F28}"/>
          </ac:picMkLst>
        </pc:picChg>
        <pc:picChg chg="add mod">
          <ac:chgData name="thkim" userId="479e0033-2144-44f9-a1aa-c8eb28d8f035" providerId="ADAL" clId="{970A837C-35B3-4F6F-A67B-2C7F58EB5BD0}" dt="2023-06-06T12:45:06.300" v="7856" actId="571"/>
          <ac:picMkLst>
            <pc:docMk/>
            <pc:sldMk cId="2355020100" sldId="274"/>
            <ac:picMk id="22" creationId="{0D95172B-2507-A586-6B28-771D731798DA}"/>
          </ac:picMkLst>
        </pc:picChg>
        <pc:picChg chg="add mod">
          <ac:chgData name="thkim" userId="479e0033-2144-44f9-a1aa-c8eb28d8f035" providerId="ADAL" clId="{970A837C-35B3-4F6F-A67B-2C7F58EB5BD0}" dt="2023-06-06T12:45:06.300" v="7856" actId="571"/>
          <ac:picMkLst>
            <pc:docMk/>
            <pc:sldMk cId="2355020100" sldId="274"/>
            <ac:picMk id="23" creationId="{8EB7FD90-0A8C-A691-B454-EE189FF2B2D0}"/>
          </ac:picMkLst>
        </pc:picChg>
        <pc:picChg chg="add mod">
          <ac:chgData name="thkim" userId="479e0033-2144-44f9-a1aa-c8eb28d8f035" providerId="ADAL" clId="{970A837C-35B3-4F6F-A67B-2C7F58EB5BD0}" dt="2023-06-06T12:45:06.300" v="7856" actId="571"/>
          <ac:picMkLst>
            <pc:docMk/>
            <pc:sldMk cId="2355020100" sldId="274"/>
            <ac:picMk id="24" creationId="{01CA62B6-7AC4-B5D1-D729-EAC0ACFE3481}"/>
          </ac:picMkLst>
        </pc:picChg>
      </pc:sldChg>
      <pc:sldChg chg="addSp delSp modSp mod ord delAnim">
        <pc:chgData name="thkim" userId="479e0033-2144-44f9-a1aa-c8eb28d8f035" providerId="ADAL" clId="{970A837C-35B3-4F6F-A67B-2C7F58EB5BD0}" dt="2023-06-06T14:07:22.372" v="8124" actId="14100"/>
        <pc:sldMkLst>
          <pc:docMk/>
          <pc:sldMk cId="1809567252" sldId="275"/>
        </pc:sldMkLst>
        <pc:spChg chg="add mod">
          <ac:chgData name="thkim" userId="479e0033-2144-44f9-a1aa-c8eb28d8f035" providerId="ADAL" clId="{970A837C-35B3-4F6F-A67B-2C7F58EB5BD0}" dt="2023-06-06T14:06:32.593" v="8112" actId="1076"/>
          <ac:spMkLst>
            <pc:docMk/>
            <pc:sldMk cId="1809567252" sldId="275"/>
            <ac:spMk id="10" creationId="{46368C5E-4B3B-1A17-76F5-FDE252FAA541}"/>
          </ac:spMkLst>
        </pc:spChg>
        <pc:spChg chg="add del mod">
          <ac:chgData name="thkim" userId="479e0033-2144-44f9-a1aa-c8eb28d8f035" providerId="ADAL" clId="{970A837C-35B3-4F6F-A67B-2C7F58EB5BD0}" dt="2023-06-06T12:30:04.207" v="7701"/>
          <ac:spMkLst>
            <pc:docMk/>
            <pc:sldMk cId="1809567252" sldId="275"/>
            <ac:spMk id="11" creationId="{9D44FF89-BDFC-808F-8A5F-1FD6EAFBB762}"/>
          </ac:spMkLst>
        </pc:spChg>
        <pc:spChg chg="add mod">
          <ac:chgData name="thkim" userId="479e0033-2144-44f9-a1aa-c8eb28d8f035" providerId="ADAL" clId="{970A837C-35B3-4F6F-A67B-2C7F58EB5BD0}" dt="2023-06-06T14:06:35.965" v="8113" actId="1076"/>
          <ac:spMkLst>
            <pc:docMk/>
            <pc:sldMk cId="1809567252" sldId="275"/>
            <ac:spMk id="12" creationId="{0E81AA0A-8EBE-7FC1-4690-B29105393CA4}"/>
          </ac:spMkLst>
        </pc:spChg>
        <pc:spChg chg="add del mod">
          <ac:chgData name="thkim" userId="479e0033-2144-44f9-a1aa-c8eb28d8f035" providerId="ADAL" clId="{970A837C-35B3-4F6F-A67B-2C7F58EB5BD0}" dt="2023-06-06T12:38:44.160" v="7799" actId="478"/>
          <ac:spMkLst>
            <pc:docMk/>
            <pc:sldMk cId="1809567252" sldId="275"/>
            <ac:spMk id="13" creationId="{DD0A6970-1454-7AF9-AAA7-8AA0D7B42425}"/>
          </ac:spMkLst>
        </pc:spChg>
        <pc:picChg chg="add mod">
          <ac:chgData name="thkim" userId="479e0033-2144-44f9-a1aa-c8eb28d8f035" providerId="ADAL" clId="{970A837C-35B3-4F6F-A67B-2C7F58EB5BD0}" dt="2023-06-06T14:07:22.372" v="8124" actId="14100"/>
          <ac:picMkLst>
            <pc:docMk/>
            <pc:sldMk cId="1809567252" sldId="275"/>
            <ac:picMk id="6" creationId="{262B9049-9477-6C84-717C-FE854BA2C691}"/>
          </ac:picMkLst>
        </pc:picChg>
        <pc:picChg chg="add mod">
          <ac:chgData name="thkim" userId="479e0033-2144-44f9-a1aa-c8eb28d8f035" providerId="ADAL" clId="{970A837C-35B3-4F6F-A67B-2C7F58EB5BD0}" dt="2023-06-06T14:07:22.372" v="8124" actId="14100"/>
          <ac:picMkLst>
            <pc:docMk/>
            <pc:sldMk cId="1809567252" sldId="275"/>
            <ac:picMk id="8" creationId="{E89E63EB-C329-02E9-408A-6714D7E7D656}"/>
          </ac:picMkLst>
        </pc:picChg>
        <pc:picChg chg="del">
          <ac:chgData name="thkim" userId="479e0033-2144-44f9-a1aa-c8eb28d8f035" providerId="ADAL" clId="{970A837C-35B3-4F6F-A67B-2C7F58EB5BD0}" dt="2023-06-06T11:24:57.161" v="7575" actId="478"/>
          <ac:picMkLst>
            <pc:docMk/>
            <pc:sldMk cId="1809567252" sldId="275"/>
            <ac:picMk id="9" creationId="{DCFBDFC8-96E4-14BB-98DB-8E2FECE66E58}"/>
          </ac:picMkLst>
        </pc:picChg>
      </pc:sldChg>
      <pc:sldChg chg="addSp delSp modSp mod">
        <pc:chgData name="thkim" userId="479e0033-2144-44f9-a1aa-c8eb28d8f035" providerId="ADAL" clId="{970A837C-35B3-4F6F-A67B-2C7F58EB5BD0}" dt="2023-06-06T17:52:35.203" v="8871"/>
        <pc:sldMkLst>
          <pc:docMk/>
          <pc:sldMk cId="2381558881" sldId="279"/>
        </pc:sldMkLst>
        <pc:spChg chg="mod">
          <ac:chgData name="thkim" userId="479e0033-2144-44f9-a1aa-c8eb28d8f035" providerId="ADAL" clId="{970A837C-35B3-4F6F-A67B-2C7F58EB5BD0}" dt="2023-06-06T10:02:01.151" v="7043" actId="20577"/>
          <ac:spMkLst>
            <pc:docMk/>
            <pc:sldMk cId="2381558881" sldId="279"/>
            <ac:spMk id="4" creationId="{2E7564C2-3041-AFA2-91B9-1F97535F6B36}"/>
          </ac:spMkLst>
        </pc:spChg>
        <pc:spChg chg="add mod">
          <ac:chgData name="thkim" userId="479e0033-2144-44f9-a1aa-c8eb28d8f035" providerId="ADAL" clId="{970A837C-35B3-4F6F-A67B-2C7F58EB5BD0}" dt="2023-06-06T14:07:49.048" v="8126"/>
          <ac:spMkLst>
            <pc:docMk/>
            <pc:sldMk cId="2381558881" sldId="279"/>
            <ac:spMk id="5" creationId="{5DFA1A3A-7DA5-FEB0-CA89-6524C305D53E}"/>
          </ac:spMkLst>
        </pc:spChg>
        <pc:spChg chg="add mod">
          <ac:chgData name="thkim" userId="479e0033-2144-44f9-a1aa-c8eb28d8f035" providerId="ADAL" clId="{970A837C-35B3-4F6F-A67B-2C7F58EB5BD0}" dt="2023-06-06T17:52:35.203" v="8871"/>
          <ac:spMkLst>
            <pc:docMk/>
            <pc:sldMk cId="2381558881" sldId="279"/>
            <ac:spMk id="6" creationId="{FD3B88B7-820C-D20C-C5E5-9E3FACFFC015}"/>
          </ac:spMkLst>
        </pc:spChg>
        <pc:picChg chg="add del mod">
          <ac:chgData name="thkim" userId="479e0033-2144-44f9-a1aa-c8eb28d8f035" providerId="ADAL" clId="{970A837C-35B3-4F6F-A67B-2C7F58EB5BD0}" dt="2023-06-06T17:17:31.401" v="8157" actId="478"/>
          <ac:picMkLst>
            <pc:docMk/>
            <pc:sldMk cId="2381558881" sldId="279"/>
            <ac:picMk id="8" creationId="{397612A3-4B9D-2E1D-88C0-D4164D2C4463}"/>
          </ac:picMkLst>
        </pc:picChg>
        <pc:picChg chg="add del mod">
          <ac:chgData name="thkim" userId="479e0033-2144-44f9-a1aa-c8eb28d8f035" providerId="ADAL" clId="{970A837C-35B3-4F6F-A67B-2C7F58EB5BD0}" dt="2023-06-06T17:47:09.026" v="8844" actId="478"/>
          <ac:picMkLst>
            <pc:docMk/>
            <pc:sldMk cId="2381558881" sldId="279"/>
            <ac:picMk id="10" creationId="{C739B04D-85E9-F9A7-F338-B3B8E5E376E0}"/>
          </ac:picMkLst>
        </pc:picChg>
        <pc:picChg chg="del">
          <ac:chgData name="thkim" userId="479e0033-2144-44f9-a1aa-c8eb28d8f035" providerId="ADAL" clId="{970A837C-35B3-4F6F-A67B-2C7F58EB5BD0}" dt="2023-06-06T11:24:45.170" v="7574" actId="478"/>
          <ac:picMkLst>
            <pc:docMk/>
            <pc:sldMk cId="2381558881" sldId="279"/>
            <ac:picMk id="12" creationId="{0C16B8D6-65AC-9582-B10C-0AEBDAED0673}"/>
          </ac:picMkLst>
        </pc:picChg>
        <pc:picChg chg="add mod">
          <ac:chgData name="thkim" userId="479e0033-2144-44f9-a1aa-c8eb28d8f035" providerId="ADAL" clId="{970A837C-35B3-4F6F-A67B-2C7F58EB5BD0}" dt="2023-06-06T17:47:31.614" v="8851" actId="1076"/>
          <ac:picMkLst>
            <pc:docMk/>
            <pc:sldMk cId="2381558881" sldId="279"/>
            <ac:picMk id="13" creationId="{3E2F1BF3-0D48-1952-6F71-99AC72A80547}"/>
          </ac:picMkLst>
        </pc:picChg>
      </pc:sldChg>
      <pc:sldChg chg="addSp delSp modSp mod">
        <pc:chgData name="thkim" userId="479e0033-2144-44f9-a1aa-c8eb28d8f035" providerId="ADAL" clId="{970A837C-35B3-4F6F-A67B-2C7F58EB5BD0}" dt="2023-06-06T17:53:36.953" v="8879"/>
        <pc:sldMkLst>
          <pc:docMk/>
          <pc:sldMk cId="1254891170" sldId="281"/>
        </pc:sldMkLst>
        <pc:spChg chg="mod">
          <ac:chgData name="thkim" userId="479e0033-2144-44f9-a1aa-c8eb28d8f035" providerId="ADAL" clId="{970A837C-35B3-4F6F-A67B-2C7F58EB5BD0}" dt="2023-06-06T10:02:06.088" v="7050" actId="20577"/>
          <ac:spMkLst>
            <pc:docMk/>
            <pc:sldMk cId="1254891170" sldId="281"/>
            <ac:spMk id="4" creationId="{2E7564C2-3041-AFA2-91B9-1F97535F6B36}"/>
          </ac:spMkLst>
        </pc:spChg>
        <pc:spChg chg="add mod">
          <ac:chgData name="thkim" userId="479e0033-2144-44f9-a1aa-c8eb28d8f035" providerId="ADAL" clId="{970A837C-35B3-4F6F-A67B-2C7F58EB5BD0}" dt="2023-06-06T14:07:50.369" v="8127"/>
          <ac:spMkLst>
            <pc:docMk/>
            <pc:sldMk cId="1254891170" sldId="281"/>
            <ac:spMk id="5" creationId="{99C610CC-8FEF-E508-C5B8-5B98DA57D480}"/>
          </ac:spMkLst>
        </pc:spChg>
        <pc:spChg chg="add mod">
          <ac:chgData name="thkim" userId="479e0033-2144-44f9-a1aa-c8eb28d8f035" providerId="ADAL" clId="{970A837C-35B3-4F6F-A67B-2C7F58EB5BD0}" dt="2023-06-06T17:53:36.953" v="8879"/>
          <ac:spMkLst>
            <pc:docMk/>
            <pc:sldMk cId="1254891170" sldId="281"/>
            <ac:spMk id="6" creationId="{577BA98C-CB74-6B1A-6C16-742DA51E4E8C}"/>
          </ac:spMkLst>
        </pc:spChg>
        <pc:picChg chg="add del mod">
          <ac:chgData name="thkim" userId="479e0033-2144-44f9-a1aa-c8eb28d8f035" providerId="ADAL" clId="{970A837C-35B3-4F6F-A67B-2C7F58EB5BD0}" dt="2023-06-06T17:18:12.776" v="8165" actId="478"/>
          <ac:picMkLst>
            <pc:docMk/>
            <pc:sldMk cId="1254891170" sldId="281"/>
            <ac:picMk id="8" creationId="{96977E5E-D4DE-AC7D-3369-72BCF0564F5E}"/>
          </ac:picMkLst>
        </pc:picChg>
        <pc:picChg chg="add del">
          <ac:chgData name="thkim" userId="479e0033-2144-44f9-a1aa-c8eb28d8f035" providerId="ADAL" clId="{970A837C-35B3-4F6F-A67B-2C7F58EB5BD0}" dt="2023-06-06T17:32:58.111" v="8175" actId="478"/>
          <ac:picMkLst>
            <pc:docMk/>
            <pc:sldMk cId="1254891170" sldId="281"/>
            <ac:picMk id="10" creationId="{202A57A6-3B9F-81C6-F4F3-020E23CD1B96}"/>
          </ac:picMkLst>
        </pc:picChg>
        <pc:picChg chg="add del mod">
          <ac:chgData name="thkim" userId="479e0033-2144-44f9-a1aa-c8eb28d8f035" providerId="ADAL" clId="{970A837C-35B3-4F6F-A67B-2C7F58EB5BD0}" dt="2023-06-06T17:40:01.384" v="8186" actId="478"/>
          <ac:picMkLst>
            <pc:docMk/>
            <pc:sldMk cId="1254891170" sldId="281"/>
            <ac:picMk id="12" creationId="{E621BC30-DE55-4C51-A2A2-C89245729295}"/>
          </ac:picMkLst>
        </pc:picChg>
        <pc:picChg chg="del">
          <ac:chgData name="thkim" userId="479e0033-2144-44f9-a1aa-c8eb28d8f035" providerId="ADAL" clId="{970A837C-35B3-4F6F-A67B-2C7F58EB5BD0}" dt="2023-06-06T11:24:43.772" v="7573" actId="478"/>
          <ac:picMkLst>
            <pc:docMk/>
            <pc:sldMk cId="1254891170" sldId="281"/>
            <ac:picMk id="14" creationId="{3D37E6F2-4F69-9CEF-331C-D2C3EF0EA9FA}"/>
          </ac:picMkLst>
        </pc:picChg>
        <pc:picChg chg="add mod">
          <ac:chgData name="thkim" userId="479e0033-2144-44f9-a1aa-c8eb28d8f035" providerId="ADAL" clId="{970A837C-35B3-4F6F-A67B-2C7F58EB5BD0}" dt="2023-06-06T17:40:23.640" v="8193" actId="1076"/>
          <ac:picMkLst>
            <pc:docMk/>
            <pc:sldMk cId="1254891170" sldId="281"/>
            <ac:picMk id="15" creationId="{2E7FA498-CE54-2709-0EA4-C387B62C05C2}"/>
          </ac:picMkLst>
        </pc:picChg>
      </pc:sldChg>
      <pc:sldChg chg="addSp delSp modSp mod">
        <pc:chgData name="thkim" userId="479e0033-2144-44f9-a1aa-c8eb28d8f035" providerId="ADAL" clId="{970A837C-35B3-4F6F-A67B-2C7F58EB5BD0}" dt="2023-06-06T13:54:20.583" v="7949" actId="1076"/>
        <pc:sldMkLst>
          <pc:docMk/>
          <pc:sldMk cId="69539473" sldId="282"/>
        </pc:sldMkLst>
        <pc:picChg chg="add del mod">
          <ac:chgData name="thkim" userId="479e0033-2144-44f9-a1aa-c8eb28d8f035" providerId="ADAL" clId="{970A837C-35B3-4F6F-A67B-2C7F58EB5BD0}" dt="2023-06-06T13:53:14.909" v="7940" actId="478"/>
          <ac:picMkLst>
            <pc:docMk/>
            <pc:sldMk cId="69539473" sldId="282"/>
            <ac:picMk id="5" creationId="{753998C3-107E-B0F8-1100-A95A7D40BF91}"/>
          </ac:picMkLst>
        </pc:picChg>
        <pc:picChg chg="add mod">
          <ac:chgData name="thkim" userId="479e0033-2144-44f9-a1aa-c8eb28d8f035" providerId="ADAL" clId="{970A837C-35B3-4F6F-A67B-2C7F58EB5BD0}" dt="2023-06-06T13:54:20.583" v="7949" actId="1076"/>
          <ac:picMkLst>
            <pc:docMk/>
            <pc:sldMk cId="69539473" sldId="282"/>
            <ac:picMk id="7" creationId="{3D6F9E6F-7658-2DCC-21CF-47C85891F99A}"/>
          </ac:picMkLst>
        </pc:picChg>
        <pc:picChg chg="del">
          <ac:chgData name="thkim" userId="479e0033-2144-44f9-a1aa-c8eb28d8f035" providerId="ADAL" clId="{970A837C-35B3-4F6F-A67B-2C7F58EB5BD0}" dt="2023-06-06T11:31:08.092" v="7628" actId="478"/>
          <ac:picMkLst>
            <pc:docMk/>
            <pc:sldMk cId="69539473" sldId="282"/>
            <ac:picMk id="8" creationId="{980C5132-1504-A5E5-3A50-89793DD53BED}"/>
          </ac:picMkLst>
        </pc:picChg>
      </pc:sldChg>
      <pc:sldChg chg="addSp delSp modSp mod">
        <pc:chgData name="thkim" userId="479e0033-2144-44f9-a1aa-c8eb28d8f035" providerId="ADAL" clId="{970A837C-35B3-4F6F-A67B-2C7F58EB5BD0}" dt="2023-06-06T13:54:48.095" v="7956" actId="1076"/>
        <pc:sldMkLst>
          <pc:docMk/>
          <pc:sldMk cId="3927860543" sldId="283"/>
        </pc:sldMkLst>
        <pc:picChg chg="del mod">
          <ac:chgData name="thkim" userId="479e0033-2144-44f9-a1aa-c8eb28d8f035" providerId="ADAL" clId="{970A837C-35B3-4F6F-A67B-2C7F58EB5BD0}" dt="2023-06-06T11:31:06.103" v="7627" actId="478"/>
          <ac:picMkLst>
            <pc:docMk/>
            <pc:sldMk cId="3927860543" sldId="283"/>
            <ac:picMk id="5" creationId="{DB3CFCCF-8EF2-7EBF-FB36-17EC1D2F168D}"/>
          </ac:picMkLst>
        </pc:picChg>
        <pc:picChg chg="add del mod">
          <ac:chgData name="thkim" userId="479e0033-2144-44f9-a1aa-c8eb28d8f035" providerId="ADAL" clId="{970A837C-35B3-4F6F-A67B-2C7F58EB5BD0}" dt="2023-06-06T13:51:51.445" v="7939" actId="478"/>
          <ac:picMkLst>
            <pc:docMk/>
            <pc:sldMk cId="3927860543" sldId="283"/>
            <ac:picMk id="6" creationId="{9AFECB65-10B6-3A01-68E3-E08309680C22}"/>
          </ac:picMkLst>
        </pc:picChg>
        <pc:picChg chg="add mod">
          <ac:chgData name="thkim" userId="479e0033-2144-44f9-a1aa-c8eb28d8f035" providerId="ADAL" clId="{970A837C-35B3-4F6F-A67B-2C7F58EB5BD0}" dt="2023-06-06T13:54:48.095" v="7956" actId="1076"/>
          <ac:picMkLst>
            <pc:docMk/>
            <pc:sldMk cId="3927860543" sldId="283"/>
            <ac:picMk id="8" creationId="{5807C278-E05E-4DAD-B83A-CD588BE535F0}"/>
          </ac:picMkLst>
        </pc:picChg>
      </pc:sldChg>
      <pc:sldChg chg="addSp delSp modSp mod">
        <pc:chgData name="thkim" userId="479e0033-2144-44f9-a1aa-c8eb28d8f035" providerId="ADAL" clId="{970A837C-35B3-4F6F-A67B-2C7F58EB5BD0}" dt="2023-06-06T13:56:11.714" v="7983" actId="1076"/>
        <pc:sldMkLst>
          <pc:docMk/>
          <pc:sldMk cId="2791307450" sldId="284"/>
        </pc:sldMkLst>
        <pc:spChg chg="mod">
          <ac:chgData name="thkim" userId="479e0033-2144-44f9-a1aa-c8eb28d8f035" providerId="ADAL" clId="{970A837C-35B3-4F6F-A67B-2C7F58EB5BD0}" dt="2023-06-06T13:55:47.254" v="7976" actId="20577"/>
          <ac:spMkLst>
            <pc:docMk/>
            <pc:sldMk cId="2791307450" sldId="284"/>
            <ac:spMk id="4" creationId="{2E7564C2-3041-AFA2-91B9-1F97535F6B36}"/>
          </ac:spMkLst>
        </pc:spChg>
        <pc:picChg chg="add del mod">
          <ac:chgData name="thkim" userId="479e0033-2144-44f9-a1aa-c8eb28d8f035" providerId="ADAL" clId="{970A837C-35B3-4F6F-A67B-2C7F58EB5BD0}" dt="2023-06-06T13:55:01.648" v="7958" actId="478"/>
          <ac:picMkLst>
            <pc:docMk/>
            <pc:sldMk cId="2791307450" sldId="284"/>
            <ac:picMk id="5" creationId="{874331E4-1C75-3F92-8480-993036B9BFCE}"/>
          </ac:picMkLst>
        </pc:picChg>
        <pc:picChg chg="del">
          <ac:chgData name="thkim" userId="479e0033-2144-44f9-a1aa-c8eb28d8f035" providerId="ADAL" clId="{970A837C-35B3-4F6F-A67B-2C7F58EB5BD0}" dt="2023-06-06T11:31:03.706" v="7625" actId="478"/>
          <ac:picMkLst>
            <pc:docMk/>
            <pc:sldMk cId="2791307450" sldId="284"/>
            <ac:picMk id="7" creationId="{9DC45F03-4AB6-8431-0D58-66969C125A09}"/>
          </ac:picMkLst>
        </pc:picChg>
        <pc:picChg chg="add del mod">
          <ac:chgData name="thkim" userId="479e0033-2144-44f9-a1aa-c8eb28d8f035" providerId="ADAL" clId="{970A837C-35B3-4F6F-A67B-2C7F58EB5BD0}" dt="2023-06-06T13:55:32.868" v="7972" actId="21"/>
          <ac:picMkLst>
            <pc:docMk/>
            <pc:sldMk cId="2791307450" sldId="284"/>
            <ac:picMk id="8" creationId="{21168BE6-8366-ED1E-FB70-69D529517E3F}"/>
          </ac:picMkLst>
        </pc:picChg>
        <pc:picChg chg="add mod">
          <ac:chgData name="thkim" userId="479e0033-2144-44f9-a1aa-c8eb28d8f035" providerId="ADAL" clId="{970A837C-35B3-4F6F-A67B-2C7F58EB5BD0}" dt="2023-06-06T13:56:11.714" v="7983" actId="1076"/>
          <ac:picMkLst>
            <pc:docMk/>
            <pc:sldMk cId="2791307450" sldId="284"/>
            <ac:picMk id="10" creationId="{F9EE4D1F-8874-CB07-3674-5C5CF6E31A75}"/>
          </ac:picMkLst>
        </pc:picChg>
      </pc:sldChg>
      <pc:sldChg chg="addSp delSp modSp mod">
        <pc:chgData name="thkim" userId="479e0033-2144-44f9-a1aa-c8eb28d8f035" providerId="ADAL" clId="{970A837C-35B3-4F6F-A67B-2C7F58EB5BD0}" dt="2023-06-06T13:55:39.847" v="7973"/>
        <pc:sldMkLst>
          <pc:docMk/>
          <pc:sldMk cId="2458567816" sldId="285"/>
        </pc:sldMkLst>
        <pc:picChg chg="del">
          <ac:chgData name="thkim" userId="479e0033-2144-44f9-a1aa-c8eb28d8f035" providerId="ADAL" clId="{970A837C-35B3-4F6F-A67B-2C7F58EB5BD0}" dt="2023-06-06T11:31:05.324" v="7626" actId="478"/>
          <ac:picMkLst>
            <pc:docMk/>
            <pc:sldMk cId="2458567816" sldId="285"/>
            <ac:picMk id="5" creationId="{6F5097DE-3664-1E68-1B61-7D4947A154AA}"/>
          </ac:picMkLst>
        </pc:picChg>
        <pc:picChg chg="add del mod">
          <ac:chgData name="thkim" userId="479e0033-2144-44f9-a1aa-c8eb28d8f035" providerId="ADAL" clId="{970A837C-35B3-4F6F-A67B-2C7F58EB5BD0}" dt="2023-06-06T13:54:59.105" v="7957" actId="478"/>
          <ac:picMkLst>
            <pc:docMk/>
            <pc:sldMk cId="2458567816" sldId="285"/>
            <ac:picMk id="6" creationId="{FE237257-695F-5F57-8AF8-A2D51D1B910E}"/>
          </ac:picMkLst>
        </pc:picChg>
        <pc:picChg chg="add mod">
          <ac:chgData name="thkim" userId="479e0033-2144-44f9-a1aa-c8eb28d8f035" providerId="ADAL" clId="{970A837C-35B3-4F6F-A67B-2C7F58EB5BD0}" dt="2023-06-06T13:55:39.847" v="7973"/>
          <ac:picMkLst>
            <pc:docMk/>
            <pc:sldMk cId="2458567816" sldId="285"/>
            <ac:picMk id="7" creationId="{BE15E43A-0E49-8C32-BA6C-34DABAAFD88C}"/>
          </ac:picMkLst>
        </pc:picChg>
      </pc:sldChg>
      <pc:sldChg chg="addSp delSp modSp mod">
        <pc:chgData name="thkim" userId="479e0033-2144-44f9-a1aa-c8eb28d8f035" providerId="ADAL" clId="{970A837C-35B3-4F6F-A67B-2C7F58EB5BD0}" dt="2023-06-06T13:57:47.003" v="8011" actId="1076"/>
        <pc:sldMkLst>
          <pc:docMk/>
          <pc:sldMk cId="2202863101" sldId="286"/>
        </pc:sldMkLst>
        <pc:picChg chg="add mod">
          <ac:chgData name="thkim" userId="479e0033-2144-44f9-a1aa-c8eb28d8f035" providerId="ADAL" clId="{970A837C-35B3-4F6F-A67B-2C7F58EB5BD0}" dt="2023-06-06T13:57:47.003" v="8011" actId="1076"/>
          <ac:picMkLst>
            <pc:docMk/>
            <pc:sldMk cId="2202863101" sldId="286"/>
            <ac:picMk id="5" creationId="{8FD37C10-1BCB-8B3A-A4EA-CD8DAAB54C15}"/>
          </ac:picMkLst>
        </pc:picChg>
        <pc:picChg chg="del">
          <ac:chgData name="thkim" userId="479e0033-2144-44f9-a1aa-c8eb28d8f035" providerId="ADAL" clId="{970A837C-35B3-4F6F-A67B-2C7F58EB5BD0}" dt="2023-06-06T11:30:57.602" v="7621" actId="478"/>
          <ac:picMkLst>
            <pc:docMk/>
            <pc:sldMk cId="2202863101" sldId="286"/>
            <ac:picMk id="10" creationId="{F7EFC87F-26FE-E7CE-EEB6-A23A7AD10CBB}"/>
          </ac:picMkLst>
        </pc:picChg>
      </pc:sldChg>
      <pc:sldChg chg="addSp delSp modSp mod">
        <pc:chgData name="thkim" userId="479e0033-2144-44f9-a1aa-c8eb28d8f035" providerId="ADAL" clId="{970A837C-35B3-4F6F-A67B-2C7F58EB5BD0}" dt="2023-06-06T13:57:29.186" v="8005" actId="1076"/>
        <pc:sldMkLst>
          <pc:docMk/>
          <pc:sldMk cId="2538964736" sldId="287"/>
        </pc:sldMkLst>
        <pc:picChg chg="add mod">
          <ac:chgData name="thkim" userId="479e0033-2144-44f9-a1aa-c8eb28d8f035" providerId="ADAL" clId="{970A837C-35B3-4F6F-A67B-2C7F58EB5BD0}" dt="2023-06-06T13:57:29.186" v="8005" actId="1076"/>
          <ac:picMkLst>
            <pc:docMk/>
            <pc:sldMk cId="2538964736" sldId="287"/>
            <ac:picMk id="5" creationId="{21F65E9F-3D6A-8500-A99C-543AA89D4990}"/>
          </ac:picMkLst>
        </pc:picChg>
        <pc:picChg chg="del">
          <ac:chgData name="thkim" userId="479e0033-2144-44f9-a1aa-c8eb28d8f035" providerId="ADAL" clId="{970A837C-35B3-4F6F-A67B-2C7F58EB5BD0}" dt="2023-06-06T11:30:59.847" v="7622" actId="478"/>
          <ac:picMkLst>
            <pc:docMk/>
            <pc:sldMk cId="2538964736" sldId="287"/>
            <ac:picMk id="6" creationId="{42E6A509-51A8-1356-5F9F-E6B42941CAAA}"/>
          </ac:picMkLst>
        </pc:picChg>
      </pc:sldChg>
      <pc:sldChg chg="addSp delSp modSp mod">
        <pc:chgData name="thkim" userId="479e0033-2144-44f9-a1aa-c8eb28d8f035" providerId="ADAL" clId="{970A837C-35B3-4F6F-A67B-2C7F58EB5BD0}" dt="2023-06-06T13:58:13.376" v="8019" actId="1076"/>
        <pc:sldMkLst>
          <pc:docMk/>
          <pc:sldMk cId="1394669320" sldId="288"/>
        </pc:sldMkLst>
        <pc:picChg chg="del">
          <ac:chgData name="thkim" userId="479e0033-2144-44f9-a1aa-c8eb28d8f035" providerId="ADAL" clId="{970A837C-35B3-4F6F-A67B-2C7F58EB5BD0}" dt="2023-06-06T11:30:55.592" v="7620" actId="478"/>
          <ac:picMkLst>
            <pc:docMk/>
            <pc:sldMk cId="1394669320" sldId="288"/>
            <ac:picMk id="5" creationId="{FDDE45E3-8096-EBDB-9EF4-5D779BC97651}"/>
          </ac:picMkLst>
        </pc:picChg>
        <pc:picChg chg="add mod">
          <ac:chgData name="thkim" userId="479e0033-2144-44f9-a1aa-c8eb28d8f035" providerId="ADAL" clId="{970A837C-35B3-4F6F-A67B-2C7F58EB5BD0}" dt="2023-06-06T13:58:13.376" v="8019" actId="1076"/>
          <ac:picMkLst>
            <pc:docMk/>
            <pc:sldMk cId="1394669320" sldId="288"/>
            <ac:picMk id="6" creationId="{00F2D139-D625-2331-DB65-E7D121104181}"/>
          </ac:picMkLst>
        </pc:picChg>
      </pc:sldChg>
      <pc:sldChg chg="addSp delSp modSp mod">
        <pc:chgData name="thkim" userId="479e0033-2144-44f9-a1aa-c8eb28d8f035" providerId="ADAL" clId="{970A837C-35B3-4F6F-A67B-2C7F58EB5BD0}" dt="2023-06-06T13:58:25.639" v="8025" actId="1076"/>
        <pc:sldMkLst>
          <pc:docMk/>
          <pc:sldMk cId="2836362166" sldId="289"/>
        </pc:sldMkLst>
        <pc:picChg chg="del">
          <ac:chgData name="thkim" userId="479e0033-2144-44f9-a1aa-c8eb28d8f035" providerId="ADAL" clId="{970A837C-35B3-4F6F-A67B-2C7F58EB5BD0}" dt="2023-06-06T11:30:54.056" v="7619" actId="478"/>
          <ac:picMkLst>
            <pc:docMk/>
            <pc:sldMk cId="2836362166" sldId="289"/>
            <ac:picMk id="5" creationId="{D15422A7-B708-F2AB-BE48-5658A4DC4FD0}"/>
          </ac:picMkLst>
        </pc:picChg>
        <pc:picChg chg="add mod">
          <ac:chgData name="thkim" userId="479e0033-2144-44f9-a1aa-c8eb28d8f035" providerId="ADAL" clId="{970A837C-35B3-4F6F-A67B-2C7F58EB5BD0}" dt="2023-06-06T13:58:25.639" v="8025" actId="1076"/>
          <ac:picMkLst>
            <pc:docMk/>
            <pc:sldMk cId="2836362166" sldId="289"/>
            <ac:picMk id="6" creationId="{34EBC42D-1C84-495B-1D06-22215911D56E}"/>
          </ac:picMkLst>
        </pc:picChg>
      </pc:sldChg>
      <pc:sldChg chg="addSp delSp modSp mod">
        <pc:chgData name="thkim" userId="479e0033-2144-44f9-a1aa-c8eb28d8f035" providerId="ADAL" clId="{970A837C-35B3-4F6F-A67B-2C7F58EB5BD0}" dt="2023-06-06T13:58:41.152" v="8031" actId="1076"/>
        <pc:sldMkLst>
          <pc:docMk/>
          <pc:sldMk cId="2870027318" sldId="290"/>
        </pc:sldMkLst>
        <pc:picChg chg="del">
          <ac:chgData name="thkim" userId="479e0033-2144-44f9-a1aa-c8eb28d8f035" providerId="ADAL" clId="{970A837C-35B3-4F6F-A67B-2C7F58EB5BD0}" dt="2023-06-06T11:30:51.761" v="7618" actId="478"/>
          <ac:picMkLst>
            <pc:docMk/>
            <pc:sldMk cId="2870027318" sldId="290"/>
            <ac:picMk id="5" creationId="{0477FECE-11AF-1FE8-21D7-741A29AFE13F}"/>
          </ac:picMkLst>
        </pc:picChg>
        <pc:picChg chg="add mod">
          <ac:chgData name="thkim" userId="479e0033-2144-44f9-a1aa-c8eb28d8f035" providerId="ADAL" clId="{970A837C-35B3-4F6F-A67B-2C7F58EB5BD0}" dt="2023-06-06T13:58:41.152" v="8031" actId="1076"/>
          <ac:picMkLst>
            <pc:docMk/>
            <pc:sldMk cId="2870027318" sldId="290"/>
            <ac:picMk id="6" creationId="{F37352AE-3FF2-6B34-9E2C-72DE06646A21}"/>
          </ac:picMkLst>
        </pc:picChg>
      </pc:sldChg>
      <pc:sldChg chg="addSp delSp modSp mod">
        <pc:chgData name="thkim" userId="479e0033-2144-44f9-a1aa-c8eb28d8f035" providerId="ADAL" clId="{970A837C-35B3-4F6F-A67B-2C7F58EB5BD0}" dt="2023-06-06T13:58:53.226" v="8037" actId="1076"/>
        <pc:sldMkLst>
          <pc:docMk/>
          <pc:sldMk cId="1173087904" sldId="291"/>
        </pc:sldMkLst>
        <pc:picChg chg="del">
          <ac:chgData name="thkim" userId="479e0033-2144-44f9-a1aa-c8eb28d8f035" providerId="ADAL" clId="{970A837C-35B3-4F6F-A67B-2C7F58EB5BD0}" dt="2023-06-06T11:30:50.173" v="7617" actId="478"/>
          <ac:picMkLst>
            <pc:docMk/>
            <pc:sldMk cId="1173087904" sldId="291"/>
            <ac:picMk id="5" creationId="{00E7B1CD-177A-71E2-A48B-D0477578E41D}"/>
          </ac:picMkLst>
        </pc:picChg>
        <pc:picChg chg="add mod">
          <ac:chgData name="thkim" userId="479e0033-2144-44f9-a1aa-c8eb28d8f035" providerId="ADAL" clId="{970A837C-35B3-4F6F-A67B-2C7F58EB5BD0}" dt="2023-06-06T13:58:53.226" v="8037" actId="1076"/>
          <ac:picMkLst>
            <pc:docMk/>
            <pc:sldMk cId="1173087904" sldId="291"/>
            <ac:picMk id="6" creationId="{AF08B209-4C7A-0FBC-9C0B-63E113D9C7E8}"/>
          </ac:picMkLst>
        </pc:picChg>
      </pc:sldChg>
      <pc:sldChg chg="addSp delSp modSp mod">
        <pc:chgData name="thkim" userId="479e0033-2144-44f9-a1aa-c8eb28d8f035" providerId="ADAL" clId="{970A837C-35B3-4F6F-A67B-2C7F58EB5BD0}" dt="2023-06-06T14:00:58.965" v="8081" actId="1076"/>
        <pc:sldMkLst>
          <pc:docMk/>
          <pc:sldMk cId="139750809" sldId="292"/>
        </pc:sldMkLst>
        <pc:picChg chg="add mod">
          <ac:chgData name="thkim" userId="479e0033-2144-44f9-a1aa-c8eb28d8f035" providerId="ADAL" clId="{970A837C-35B3-4F6F-A67B-2C7F58EB5BD0}" dt="2023-06-06T14:00:58.965" v="8081" actId="1076"/>
          <ac:picMkLst>
            <pc:docMk/>
            <pc:sldMk cId="139750809" sldId="292"/>
            <ac:picMk id="5" creationId="{E47FD876-BA2B-87D9-8C06-5E11E1B79235}"/>
          </ac:picMkLst>
        </pc:picChg>
        <pc:picChg chg="del">
          <ac:chgData name="thkim" userId="479e0033-2144-44f9-a1aa-c8eb28d8f035" providerId="ADAL" clId="{970A837C-35B3-4F6F-A67B-2C7F58EB5BD0}" dt="2023-06-06T11:30:38.086" v="7610" actId="478"/>
          <ac:picMkLst>
            <pc:docMk/>
            <pc:sldMk cId="139750809" sldId="292"/>
            <ac:picMk id="6" creationId="{C909B98E-5874-FD50-8AEF-BCC5A92D48B2}"/>
          </ac:picMkLst>
        </pc:picChg>
      </pc:sldChg>
      <pc:sldChg chg="addSp delSp modSp mod">
        <pc:chgData name="thkim" userId="479e0033-2144-44f9-a1aa-c8eb28d8f035" providerId="ADAL" clId="{970A837C-35B3-4F6F-A67B-2C7F58EB5BD0}" dt="2023-06-06T14:00:45.799" v="8075" actId="1076"/>
        <pc:sldMkLst>
          <pc:docMk/>
          <pc:sldMk cId="3314817241" sldId="293"/>
        </pc:sldMkLst>
        <pc:picChg chg="add mod">
          <ac:chgData name="thkim" userId="479e0033-2144-44f9-a1aa-c8eb28d8f035" providerId="ADAL" clId="{970A837C-35B3-4F6F-A67B-2C7F58EB5BD0}" dt="2023-06-06T14:00:45.799" v="8075" actId="1076"/>
          <ac:picMkLst>
            <pc:docMk/>
            <pc:sldMk cId="3314817241" sldId="293"/>
            <ac:picMk id="3" creationId="{27400101-0E6C-73E8-C364-06CF7D563CA3}"/>
          </ac:picMkLst>
        </pc:picChg>
        <pc:picChg chg="del">
          <ac:chgData name="thkim" userId="479e0033-2144-44f9-a1aa-c8eb28d8f035" providerId="ADAL" clId="{970A837C-35B3-4F6F-A67B-2C7F58EB5BD0}" dt="2023-06-06T11:30:41.577" v="7612" actId="478"/>
          <ac:picMkLst>
            <pc:docMk/>
            <pc:sldMk cId="3314817241" sldId="293"/>
            <ac:picMk id="5" creationId="{8E851095-719E-2B67-8921-E9348D3E6DF0}"/>
          </ac:picMkLst>
        </pc:picChg>
      </pc:sldChg>
      <pc:sldChg chg="addSp delSp modSp mod">
        <pc:chgData name="thkim" userId="479e0033-2144-44f9-a1aa-c8eb28d8f035" providerId="ADAL" clId="{970A837C-35B3-4F6F-A67B-2C7F58EB5BD0}" dt="2023-06-06T14:01:37.087" v="8099" actId="1076"/>
        <pc:sldMkLst>
          <pc:docMk/>
          <pc:sldMk cId="1976388680" sldId="294"/>
        </pc:sldMkLst>
        <pc:picChg chg="add del">
          <ac:chgData name="thkim" userId="479e0033-2144-44f9-a1aa-c8eb28d8f035" providerId="ADAL" clId="{970A837C-35B3-4F6F-A67B-2C7F58EB5BD0}" dt="2023-06-06T13:40:37.359" v="7909" actId="21"/>
          <ac:picMkLst>
            <pc:docMk/>
            <pc:sldMk cId="1976388680" sldId="294"/>
            <ac:picMk id="5" creationId="{34ACDF69-28D0-CA3A-4524-C98904870B24}"/>
          </ac:picMkLst>
        </pc:picChg>
        <pc:picChg chg="del">
          <ac:chgData name="thkim" userId="479e0033-2144-44f9-a1aa-c8eb28d8f035" providerId="ADAL" clId="{970A837C-35B3-4F6F-A67B-2C7F58EB5BD0}" dt="2023-06-06T11:30:39.616" v="7611" actId="478"/>
          <ac:picMkLst>
            <pc:docMk/>
            <pc:sldMk cId="1976388680" sldId="294"/>
            <ac:picMk id="6" creationId="{DCF09569-1017-8460-4EFD-0FEE0CB9A140}"/>
          </ac:picMkLst>
        </pc:picChg>
        <pc:picChg chg="add mod">
          <ac:chgData name="thkim" userId="479e0033-2144-44f9-a1aa-c8eb28d8f035" providerId="ADAL" clId="{970A837C-35B3-4F6F-A67B-2C7F58EB5BD0}" dt="2023-06-06T14:01:37.087" v="8099" actId="1076"/>
          <ac:picMkLst>
            <pc:docMk/>
            <pc:sldMk cId="1976388680" sldId="294"/>
            <ac:picMk id="8" creationId="{8BCFBE83-473C-BC27-FB64-5C512718D6B5}"/>
          </ac:picMkLst>
        </pc:picChg>
      </pc:sldChg>
      <pc:sldChg chg="addSp delSp modSp mod">
        <pc:chgData name="thkim" userId="479e0033-2144-44f9-a1aa-c8eb28d8f035" providerId="ADAL" clId="{970A837C-35B3-4F6F-A67B-2C7F58EB5BD0}" dt="2023-06-06T13:59:51.208" v="8057" actId="14100"/>
        <pc:sldMkLst>
          <pc:docMk/>
          <pc:sldMk cId="3892162550" sldId="295"/>
        </pc:sldMkLst>
        <pc:picChg chg="add mod">
          <ac:chgData name="thkim" userId="479e0033-2144-44f9-a1aa-c8eb28d8f035" providerId="ADAL" clId="{970A837C-35B3-4F6F-A67B-2C7F58EB5BD0}" dt="2023-06-06T13:59:51.208" v="8057" actId="14100"/>
          <ac:picMkLst>
            <pc:docMk/>
            <pc:sldMk cId="3892162550" sldId="295"/>
            <ac:picMk id="5" creationId="{2C89E02E-41CF-59E1-A2AD-7AA19B461FAD}"/>
          </ac:picMkLst>
        </pc:picChg>
        <pc:picChg chg="add mod">
          <ac:chgData name="thkim" userId="479e0033-2144-44f9-a1aa-c8eb28d8f035" providerId="ADAL" clId="{970A837C-35B3-4F6F-A67B-2C7F58EB5BD0}" dt="2023-06-06T13:59:30.994" v="8052" actId="14100"/>
          <ac:picMkLst>
            <pc:docMk/>
            <pc:sldMk cId="3892162550" sldId="295"/>
            <ac:picMk id="7" creationId="{D1ABB873-2BD2-7EBB-5869-51EA3FB3EEAF}"/>
          </ac:picMkLst>
        </pc:picChg>
        <pc:picChg chg="del">
          <ac:chgData name="thkim" userId="479e0033-2144-44f9-a1aa-c8eb28d8f035" providerId="ADAL" clId="{970A837C-35B3-4F6F-A67B-2C7F58EB5BD0}" dt="2023-06-06T11:30:48.089" v="7616" actId="478"/>
          <ac:picMkLst>
            <pc:docMk/>
            <pc:sldMk cId="3892162550" sldId="295"/>
            <ac:picMk id="28" creationId="{5D7CF9A3-9C40-4BB0-718D-E78D9686E50A}"/>
          </ac:picMkLst>
        </pc:picChg>
        <pc:picChg chg="del">
          <ac:chgData name="thkim" userId="479e0033-2144-44f9-a1aa-c8eb28d8f035" providerId="ADAL" clId="{970A837C-35B3-4F6F-A67B-2C7F58EB5BD0}" dt="2023-06-06T11:30:47.513" v="7615" actId="478"/>
          <ac:picMkLst>
            <pc:docMk/>
            <pc:sldMk cId="3892162550" sldId="295"/>
            <ac:picMk id="30" creationId="{BA6CD49A-7C4E-230E-2375-20E4AC6D21BA}"/>
          </ac:picMkLst>
        </pc:picChg>
      </pc:sldChg>
      <pc:sldChg chg="addSp delSp modSp mod">
        <pc:chgData name="thkim" userId="479e0033-2144-44f9-a1aa-c8eb28d8f035" providerId="ADAL" clId="{970A837C-35B3-4F6F-A67B-2C7F58EB5BD0}" dt="2023-06-06T14:00:24.928" v="8069" actId="1076"/>
        <pc:sldMkLst>
          <pc:docMk/>
          <pc:sldMk cId="3079836788" sldId="298"/>
        </pc:sldMkLst>
        <pc:picChg chg="del">
          <ac:chgData name="thkim" userId="479e0033-2144-44f9-a1aa-c8eb28d8f035" providerId="ADAL" clId="{970A837C-35B3-4F6F-A67B-2C7F58EB5BD0}" dt="2023-06-06T11:30:43.784" v="7613" actId="478"/>
          <ac:picMkLst>
            <pc:docMk/>
            <pc:sldMk cId="3079836788" sldId="298"/>
            <ac:picMk id="5" creationId="{D88D9BA0-8FB6-C238-61CB-3DA9DDDDA1BB}"/>
          </ac:picMkLst>
        </pc:picChg>
        <pc:picChg chg="add mod">
          <ac:chgData name="thkim" userId="479e0033-2144-44f9-a1aa-c8eb28d8f035" providerId="ADAL" clId="{970A837C-35B3-4F6F-A67B-2C7F58EB5BD0}" dt="2023-06-06T14:00:24.928" v="8069" actId="1076"/>
          <ac:picMkLst>
            <pc:docMk/>
            <pc:sldMk cId="3079836788" sldId="298"/>
            <ac:picMk id="6" creationId="{E9D6D1C1-6FF5-7C77-4B81-E88D8B163022}"/>
          </ac:picMkLst>
        </pc:picChg>
      </pc:sldChg>
      <pc:sldChg chg="addSp delSp modSp mod">
        <pc:chgData name="thkim" userId="479e0033-2144-44f9-a1aa-c8eb28d8f035" providerId="ADAL" clId="{970A837C-35B3-4F6F-A67B-2C7F58EB5BD0}" dt="2023-06-06T14:00:12.015" v="8063" actId="1076"/>
        <pc:sldMkLst>
          <pc:docMk/>
          <pc:sldMk cId="4094917760" sldId="299"/>
        </pc:sldMkLst>
        <pc:picChg chg="del">
          <ac:chgData name="thkim" userId="479e0033-2144-44f9-a1aa-c8eb28d8f035" providerId="ADAL" clId="{970A837C-35B3-4F6F-A67B-2C7F58EB5BD0}" dt="2023-06-06T11:30:46.045" v="7614" actId="478"/>
          <ac:picMkLst>
            <pc:docMk/>
            <pc:sldMk cId="4094917760" sldId="299"/>
            <ac:picMk id="5" creationId="{49D76D85-660F-3D63-B722-018082975CC1}"/>
          </ac:picMkLst>
        </pc:picChg>
        <pc:picChg chg="add mod">
          <ac:chgData name="thkim" userId="479e0033-2144-44f9-a1aa-c8eb28d8f035" providerId="ADAL" clId="{970A837C-35B3-4F6F-A67B-2C7F58EB5BD0}" dt="2023-06-06T14:00:12.015" v="8063" actId="1076"/>
          <ac:picMkLst>
            <pc:docMk/>
            <pc:sldMk cId="4094917760" sldId="299"/>
            <ac:picMk id="6" creationId="{7F04278E-302B-ADAB-C120-D6437C650E3F}"/>
          </ac:picMkLst>
        </pc:picChg>
      </pc:sldChg>
      <pc:sldChg chg="addSp delSp modSp add del mod">
        <pc:chgData name="thkim" userId="479e0033-2144-44f9-a1aa-c8eb28d8f035" providerId="ADAL" clId="{970A837C-35B3-4F6F-A67B-2C7F58EB5BD0}" dt="2023-06-06T02:11:55.549" v="1193" actId="47"/>
        <pc:sldMkLst>
          <pc:docMk/>
          <pc:sldMk cId="3049162772" sldId="300"/>
        </pc:sldMkLst>
        <pc:spChg chg="del">
          <ac:chgData name="thkim" userId="479e0033-2144-44f9-a1aa-c8eb28d8f035" providerId="ADAL" clId="{970A837C-35B3-4F6F-A67B-2C7F58EB5BD0}" dt="2023-06-05T22:47:58.983" v="4" actId="478"/>
          <ac:spMkLst>
            <pc:docMk/>
            <pc:sldMk cId="3049162772" sldId="300"/>
            <ac:spMk id="3" creationId="{98A5927B-E077-E8B6-7474-C184DE2F4641}"/>
          </ac:spMkLst>
        </pc:spChg>
        <pc:spChg chg="del">
          <ac:chgData name="thkim" userId="479e0033-2144-44f9-a1aa-c8eb28d8f035" providerId="ADAL" clId="{970A837C-35B3-4F6F-A67B-2C7F58EB5BD0}" dt="2023-06-05T22:48:01.087" v="5" actId="478"/>
          <ac:spMkLst>
            <pc:docMk/>
            <pc:sldMk cId="3049162772" sldId="300"/>
            <ac:spMk id="5" creationId="{17B2DC07-C618-4841-2057-A1C3064CD5E9}"/>
          </ac:spMkLst>
        </pc:spChg>
        <pc:spChg chg="mod">
          <ac:chgData name="thkim" userId="479e0033-2144-44f9-a1aa-c8eb28d8f035" providerId="ADAL" clId="{970A837C-35B3-4F6F-A67B-2C7F58EB5BD0}" dt="2023-06-05T22:48:43.736" v="52" actId="20577"/>
          <ac:spMkLst>
            <pc:docMk/>
            <pc:sldMk cId="3049162772" sldId="300"/>
            <ac:spMk id="8" creationId="{21115808-C2BB-B98D-113F-A55A8481EFB2}"/>
          </ac:spMkLst>
        </pc:spChg>
        <pc:spChg chg="add del">
          <ac:chgData name="thkim" userId="479e0033-2144-44f9-a1aa-c8eb28d8f035" providerId="ADAL" clId="{970A837C-35B3-4F6F-A67B-2C7F58EB5BD0}" dt="2023-06-05T23:28:18.983" v="78" actId="22"/>
          <ac:spMkLst>
            <pc:docMk/>
            <pc:sldMk cId="3049162772" sldId="300"/>
            <ac:spMk id="10" creationId="{1E2DC220-6ABD-CB9B-13C3-1F32B175125B}"/>
          </ac:spMkLst>
        </pc:spChg>
        <pc:spChg chg="mod">
          <ac:chgData name="thkim" userId="479e0033-2144-44f9-a1aa-c8eb28d8f035" providerId="ADAL" clId="{970A837C-35B3-4F6F-A67B-2C7F58EB5BD0}" dt="2023-06-05T22:48:29.913" v="27" actId="20577"/>
          <ac:spMkLst>
            <pc:docMk/>
            <pc:sldMk cId="3049162772" sldId="300"/>
            <ac:spMk id="13" creationId="{6274ABB1-CA3A-5D3A-AD88-D207F4D8CE41}"/>
          </ac:spMkLst>
        </pc:sp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4" creationId="{9688044D-88AC-2360-500A-CA74E918AFF3}"/>
          </ac:picMkLst>
        </pc:pic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6" creationId="{36C016B2-C210-8940-6C97-10DDDAF3DED3}"/>
          </ac:picMkLst>
        </pc:pic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9" creationId="{D6EFB09C-E02B-09E5-9349-F84EEAF5DE34}"/>
          </ac:picMkLst>
        </pc:pic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19" creationId="{DA07F1FA-BCD7-F6DB-0CCB-CD919FD45C34}"/>
          </ac:picMkLst>
        </pc:pic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21" creationId="{C5C6B584-38EF-5C49-98C3-295EF7F2478B}"/>
          </ac:picMkLst>
        </pc:pic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23" creationId="{E6F54841-FEC8-FDC0-773A-C56718C366BA}"/>
          </ac:picMkLst>
        </pc:picChg>
        <pc:picChg chg="del">
          <ac:chgData name="thkim" userId="479e0033-2144-44f9-a1aa-c8eb28d8f035" providerId="ADAL" clId="{970A837C-35B3-4F6F-A67B-2C7F58EB5BD0}" dt="2023-06-05T22:47:57.693" v="3" actId="478"/>
          <ac:picMkLst>
            <pc:docMk/>
            <pc:sldMk cId="3049162772" sldId="300"/>
            <ac:picMk id="25" creationId="{7DE59DF5-536A-9085-E534-E9941E78092D}"/>
          </ac:picMkLst>
        </pc:picChg>
        <pc:picChg chg="add del mod">
          <ac:chgData name="thkim" userId="479e0033-2144-44f9-a1aa-c8eb28d8f035" providerId="ADAL" clId="{970A837C-35B3-4F6F-A67B-2C7F58EB5BD0}" dt="2023-06-05T23:28:30.808" v="81" actId="478"/>
          <ac:picMkLst>
            <pc:docMk/>
            <pc:sldMk cId="3049162772" sldId="300"/>
            <ac:picMk id="2050" creationId="{C5166D81-80DB-47AF-4A0A-FF9700155E7F}"/>
          </ac:picMkLst>
        </pc:picChg>
        <pc:picChg chg="add del">
          <ac:chgData name="thkim" userId="479e0033-2144-44f9-a1aa-c8eb28d8f035" providerId="ADAL" clId="{970A837C-35B3-4F6F-A67B-2C7F58EB5BD0}" dt="2023-06-05T23:28:30.342" v="80" actId="478"/>
          <ac:picMkLst>
            <pc:docMk/>
            <pc:sldMk cId="3049162772" sldId="300"/>
            <ac:picMk id="2052" creationId="{A271866B-ADEE-BB29-7B05-24D3B5D96CF9}"/>
          </ac:picMkLst>
        </pc:picChg>
        <pc:picChg chg="add del mod">
          <ac:chgData name="thkim" userId="479e0033-2144-44f9-a1aa-c8eb28d8f035" providerId="ADAL" clId="{970A837C-35B3-4F6F-A67B-2C7F58EB5BD0}" dt="2023-06-05T23:45:32.662" v="111" actId="478"/>
          <ac:picMkLst>
            <pc:docMk/>
            <pc:sldMk cId="3049162772" sldId="300"/>
            <ac:picMk id="2054" creationId="{5BA1B6C1-F22B-2013-898D-97BC794714F5}"/>
          </ac:picMkLst>
        </pc:picChg>
        <pc:picChg chg="add mod">
          <ac:chgData name="thkim" userId="479e0033-2144-44f9-a1aa-c8eb28d8f035" providerId="ADAL" clId="{970A837C-35B3-4F6F-A67B-2C7F58EB5BD0}" dt="2023-06-05T23:45:48.336" v="119" actId="1076"/>
          <ac:picMkLst>
            <pc:docMk/>
            <pc:sldMk cId="3049162772" sldId="300"/>
            <ac:picMk id="2056" creationId="{0CA60826-390E-3DBF-6B3C-89F9BB3AADC5}"/>
          </ac:picMkLst>
        </pc:picChg>
      </pc:sldChg>
      <pc:sldChg chg="addSp delSp modSp add mod">
        <pc:chgData name="thkim" userId="479e0033-2144-44f9-a1aa-c8eb28d8f035" providerId="ADAL" clId="{970A837C-35B3-4F6F-A67B-2C7F58EB5BD0}" dt="2023-06-06T17:41:03.767" v="8195" actId="20577"/>
        <pc:sldMkLst>
          <pc:docMk/>
          <pc:sldMk cId="1661695353" sldId="301"/>
        </pc:sldMkLst>
        <pc:spChg chg="add mod">
          <ac:chgData name="thkim" userId="479e0033-2144-44f9-a1aa-c8eb28d8f035" providerId="ADAL" clId="{970A837C-35B3-4F6F-A67B-2C7F58EB5BD0}" dt="2023-06-06T05:26:29.238" v="2701" actId="20577"/>
          <ac:spMkLst>
            <pc:docMk/>
            <pc:sldMk cId="1661695353" sldId="301"/>
            <ac:spMk id="7" creationId="{44D1F08E-8F0A-B2F9-1191-BC8B11C326C5}"/>
          </ac:spMkLst>
        </pc:spChg>
        <pc:spChg chg="mod">
          <ac:chgData name="thkim" userId="479e0033-2144-44f9-a1aa-c8eb28d8f035" providerId="ADAL" clId="{970A837C-35B3-4F6F-A67B-2C7F58EB5BD0}" dt="2023-06-06T03:37:57.849" v="1868" actId="20577"/>
          <ac:spMkLst>
            <pc:docMk/>
            <pc:sldMk cId="1661695353" sldId="301"/>
            <ac:spMk id="8" creationId="{21115808-C2BB-B98D-113F-A55A8481EFB2}"/>
          </ac:spMkLst>
        </pc:spChg>
        <pc:spChg chg="mod">
          <ac:chgData name="thkim" userId="479e0033-2144-44f9-a1aa-c8eb28d8f035" providerId="ADAL" clId="{970A837C-35B3-4F6F-A67B-2C7F58EB5BD0}" dt="2023-06-06T17:41:03.767" v="8195" actId="20577"/>
          <ac:spMkLst>
            <pc:docMk/>
            <pc:sldMk cId="1661695353" sldId="301"/>
            <ac:spMk id="13" creationId="{6274ABB1-CA3A-5D3A-AD88-D207F4D8CE41}"/>
          </ac:spMkLst>
        </pc:spChg>
        <pc:graphicFrameChg chg="add mod modGraphic">
          <ac:chgData name="thkim" userId="479e0033-2144-44f9-a1aa-c8eb28d8f035" providerId="ADAL" clId="{970A837C-35B3-4F6F-A67B-2C7F58EB5BD0}" dt="2023-06-06T05:48:30.208" v="3047" actId="20577"/>
          <ac:graphicFrameMkLst>
            <pc:docMk/>
            <pc:sldMk cId="1661695353" sldId="301"/>
            <ac:graphicFrameMk id="3" creationId="{0CF2EFF9-EE75-E76C-1E6D-1BC8BED3461B}"/>
          </ac:graphicFrameMkLst>
        </pc:graphicFrameChg>
        <pc:graphicFrameChg chg="add mod">
          <ac:chgData name="thkim" userId="479e0033-2144-44f9-a1aa-c8eb28d8f035" providerId="ADAL" clId="{970A837C-35B3-4F6F-A67B-2C7F58EB5BD0}" dt="2023-06-06T03:17:18.167" v="1726"/>
          <ac:graphicFrameMkLst>
            <pc:docMk/>
            <pc:sldMk cId="1661695353" sldId="301"/>
            <ac:graphicFrameMk id="4" creationId="{06BBA468-B0D7-F1BC-AE7E-97ADA2B13F43}"/>
          </ac:graphicFrameMkLst>
        </pc:graphicFrameChg>
        <pc:graphicFrameChg chg="add mod modGraphic">
          <ac:chgData name="thkim" userId="479e0033-2144-44f9-a1aa-c8eb28d8f035" providerId="ADAL" clId="{970A837C-35B3-4F6F-A67B-2C7F58EB5BD0}" dt="2023-06-06T05:52:44.337" v="3113"/>
          <ac:graphicFrameMkLst>
            <pc:docMk/>
            <pc:sldMk cId="1661695353" sldId="301"/>
            <ac:graphicFrameMk id="5" creationId="{F562D976-1B48-91CB-C96E-23FB845D0DFF}"/>
          </ac:graphicFrameMkLst>
        </pc:graphicFrameChg>
        <pc:graphicFrameChg chg="add mod modGraphic">
          <ac:chgData name="thkim" userId="479e0033-2144-44f9-a1aa-c8eb28d8f035" providerId="ADAL" clId="{970A837C-35B3-4F6F-A67B-2C7F58EB5BD0}" dt="2023-06-06T05:52:36.045" v="3111"/>
          <ac:graphicFrameMkLst>
            <pc:docMk/>
            <pc:sldMk cId="1661695353" sldId="301"/>
            <ac:graphicFrameMk id="6" creationId="{7FA5AFBA-74F6-F4D8-AF76-E77B1077481A}"/>
          </ac:graphicFrameMkLst>
        </pc:graphicFrameChg>
        <pc:graphicFrameChg chg="add del mod">
          <ac:chgData name="thkim" userId="479e0033-2144-44f9-a1aa-c8eb28d8f035" providerId="ADAL" clId="{970A837C-35B3-4F6F-A67B-2C7F58EB5BD0}" dt="2023-06-06T05:26:33.056" v="2703"/>
          <ac:graphicFrameMkLst>
            <pc:docMk/>
            <pc:sldMk cId="1661695353" sldId="301"/>
            <ac:graphicFrameMk id="9" creationId="{D554A79B-92F0-CAA5-2090-7347C95A3D95}"/>
          </ac:graphicFrameMkLst>
        </pc:graphicFrameChg>
        <pc:graphicFrameChg chg="add mod modGraphic">
          <ac:chgData name="thkim" userId="479e0033-2144-44f9-a1aa-c8eb28d8f035" providerId="ADAL" clId="{970A837C-35B3-4F6F-A67B-2C7F58EB5BD0}" dt="2023-06-06T05:49:30.998" v="3056"/>
          <ac:graphicFrameMkLst>
            <pc:docMk/>
            <pc:sldMk cId="1661695353" sldId="301"/>
            <ac:graphicFrameMk id="10" creationId="{8CD86143-B801-E407-4315-5BF74B208156}"/>
          </ac:graphicFrameMkLst>
        </pc:graphicFrameChg>
        <pc:picChg chg="del">
          <ac:chgData name="thkim" userId="479e0033-2144-44f9-a1aa-c8eb28d8f035" providerId="ADAL" clId="{970A837C-35B3-4F6F-A67B-2C7F58EB5BD0}" dt="2023-06-05T22:50:55.108" v="76" actId="478"/>
          <ac:picMkLst>
            <pc:docMk/>
            <pc:sldMk cId="1661695353" sldId="301"/>
            <ac:picMk id="2050" creationId="{C5166D81-80DB-47AF-4A0A-FF9700155E7F}"/>
          </ac:picMkLst>
        </pc:picChg>
      </pc:sldChg>
      <pc:sldChg chg="delSp modSp add del mod ord setBg">
        <pc:chgData name="thkim" userId="479e0033-2144-44f9-a1aa-c8eb28d8f035" providerId="ADAL" clId="{970A837C-35B3-4F6F-A67B-2C7F58EB5BD0}" dt="2023-06-05T23:43:30.549" v="100" actId="47"/>
        <pc:sldMkLst>
          <pc:docMk/>
          <pc:sldMk cId="2874989063" sldId="302"/>
        </pc:sldMkLst>
        <pc:spChg chg="mod">
          <ac:chgData name="thkim" userId="479e0033-2144-44f9-a1aa-c8eb28d8f035" providerId="ADAL" clId="{970A837C-35B3-4F6F-A67B-2C7F58EB5BD0}" dt="2023-06-05T22:50:34.217" v="74" actId="20577"/>
          <ac:spMkLst>
            <pc:docMk/>
            <pc:sldMk cId="2874989063" sldId="302"/>
            <ac:spMk id="8" creationId="{21115808-C2BB-B98D-113F-A55A8481EFB2}"/>
          </ac:spMkLst>
        </pc:spChg>
        <pc:picChg chg="del">
          <ac:chgData name="thkim" userId="479e0033-2144-44f9-a1aa-c8eb28d8f035" providerId="ADAL" clId="{970A837C-35B3-4F6F-A67B-2C7F58EB5BD0}" dt="2023-06-05T22:50:40.123" v="75" actId="478"/>
          <ac:picMkLst>
            <pc:docMk/>
            <pc:sldMk cId="2874989063" sldId="302"/>
            <ac:picMk id="2050" creationId="{C5166D81-80DB-47AF-4A0A-FF9700155E7F}"/>
          </ac:picMkLst>
        </pc:picChg>
      </pc:sldChg>
      <pc:sldChg chg="addSp delSp modSp add mod ord">
        <pc:chgData name="thkim" userId="479e0033-2144-44f9-a1aa-c8eb28d8f035" providerId="ADAL" clId="{970A837C-35B3-4F6F-A67B-2C7F58EB5BD0}" dt="2023-06-06T02:29:35.064" v="1290"/>
        <pc:sldMkLst>
          <pc:docMk/>
          <pc:sldMk cId="114885704" sldId="303"/>
        </pc:sldMkLst>
        <pc:spChg chg="add del">
          <ac:chgData name="thkim" userId="479e0033-2144-44f9-a1aa-c8eb28d8f035" providerId="ADAL" clId="{970A837C-35B3-4F6F-A67B-2C7F58EB5BD0}" dt="2023-06-06T01:12:57.533" v="673" actId="22"/>
          <ac:spMkLst>
            <pc:docMk/>
            <pc:sldMk cId="114885704" sldId="303"/>
            <ac:spMk id="4" creationId="{43DE68F5-6C04-A3C6-50F0-27A5A832B338}"/>
          </ac:spMkLst>
        </pc:spChg>
        <pc:spChg chg="add del">
          <ac:chgData name="thkim" userId="479e0033-2144-44f9-a1aa-c8eb28d8f035" providerId="ADAL" clId="{970A837C-35B3-4F6F-A67B-2C7F58EB5BD0}" dt="2023-06-06T01:13:06.300" v="675" actId="22"/>
          <ac:spMkLst>
            <pc:docMk/>
            <pc:sldMk cId="114885704" sldId="303"/>
            <ac:spMk id="6" creationId="{6DBFF2D0-484C-EA89-1E5C-8FE98AA7F781}"/>
          </ac:spMkLst>
        </pc:spChg>
        <pc:spChg chg="add mod">
          <ac:chgData name="thkim" userId="479e0033-2144-44f9-a1aa-c8eb28d8f035" providerId="ADAL" clId="{970A837C-35B3-4F6F-A67B-2C7F58EB5BD0}" dt="2023-06-06T01:57:02.177" v="948" actId="20577"/>
          <ac:spMkLst>
            <pc:docMk/>
            <pc:sldMk cId="114885704" sldId="303"/>
            <ac:spMk id="7" creationId="{30E0B256-31C2-5BF0-3D33-CFDEBE826CE6}"/>
          </ac:spMkLst>
        </pc:spChg>
        <pc:spChg chg="mod">
          <ac:chgData name="thkim" userId="479e0033-2144-44f9-a1aa-c8eb28d8f035" providerId="ADAL" clId="{970A837C-35B3-4F6F-A67B-2C7F58EB5BD0}" dt="2023-06-06T01:50:05.800" v="863" actId="1076"/>
          <ac:spMkLst>
            <pc:docMk/>
            <pc:sldMk cId="114885704" sldId="303"/>
            <ac:spMk id="8" creationId="{21115808-C2BB-B98D-113F-A55A8481EFB2}"/>
          </ac:spMkLst>
        </pc:spChg>
        <pc:spChg chg="add mod">
          <ac:chgData name="thkim" userId="479e0033-2144-44f9-a1aa-c8eb28d8f035" providerId="ADAL" clId="{970A837C-35B3-4F6F-A67B-2C7F58EB5BD0}" dt="2023-06-06T01:59:26.472" v="1010" actId="20577"/>
          <ac:spMkLst>
            <pc:docMk/>
            <pc:sldMk cId="114885704" sldId="303"/>
            <ac:spMk id="9" creationId="{87713998-358F-B766-ADC6-30667B9D3D90}"/>
          </ac:spMkLst>
        </pc:spChg>
        <pc:spChg chg="add mod">
          <ac:chgData name="thkim" userId="479e0033-2144-44f9-a1aa-c8eb28d8f035" providerId="ADAL" clId="{970A837C-35B3-4F6F-A67B-2C7F58EB5BD0}" dt="2023-06-06T01:59:32.888" v="1027" actId="20577"/>
          <ac:spMkLst>
            <pc:docMk/>
            <pc:sldMk cId="114885704" sldId="303"/>
            <ac:spMk id="10" creationId="{1ACC441C-F101-2AE0-0790-9930380606C4}"/>
          </ac:spMkLst>
        </pc:spChg>
        <pc:spChg chg="add mod">
          <ac:chgData name="thkim" userId="479e0033-2144-44f9-a1aa-c8eb28d8f035" providerId="ADAL" clId="{970A837C-35B3-4F6F-A67B-2C7F58EB5BD0}" dt="2023-06-06T02:05:31.394" v="1109" actId="20577"/>
          <ac:spMkLst>
            <pc:docMk/>
            <pc:sldMk cId="114885704" sldId="303"/>
            <ac:spMk id="11" creationId="{3D750CBC-F162-F08D-F504-2B6FED3C75E2}"/>
          </ac:spMkLst>
        </pc:spChg>
        <pc:spChg chg="add mod">
          <ac:chgData name="thkim" userId="479e0033-2144-44f9-a1aa-c8eb28d8f035" providerId="ADAL" clId="{970A837C-35B3-4F6F-A67B-2C7F58EB5BD0}" dt="2023-06-06T02:07:19.027" v="1144" actId="20577"/>
          <ac:spMkLst>
            <pc:docMk/>
            <pc:sldMk cId="114885704" sldId="303"/>
            <ac:spMk id="12" creationId="{9FDB3CEC-EDB9-D3BA-91F9-CF7E0D60370D}"/>
          </ac:spMkLst>
        </pc:spChg>
        <pc:spChg chg="mod">
          <ac:chgData name="thkim" userId="479e0033-2144-44f9-a1aa-c8eb28d8f035" providerId="ADAL" clId="{970A837C-35B3-4F6F-A67B-2C7F58EB5BD0}" dt="2023-06-06T02:29:35.064" v="1290"/>
          <ac:spMkLst>
            <pc:docMk/>
            <pc:sldMk cId="114885704" sldId="303"/>
            <ac:spMk id="13" creationId="{6274ABB1-CA3A-5D3A-AD88-D207F4D8CE41}"/>
          </ac:spMkLst>
        </pc:spChg>
        <pc:spChg chg="add mod">
          <ac:chgData name="thkim" userId="479e0033-2144-44f9-a1aa-c8eb28d8f035" providerId="ADAL" clId="{970A837C-35B3-4F6F-A67B-2C7F58EB5BD0}" dt="2023-06-06T02:00:53.649" v="1095" actId="20577"/>
          <ac:spMkLst>
            <pc:docMk/>
            <pc:sldMk cId="114885704" sldId="303"/>
            <ac:spMk id="14" creationId="{79F56848-31DE-8BD0-8715-D22B2B01A75B}"/>
          </ac:spMkLst>
        </pc:spChg>
        <pc:spChg chg="add mod">
          <ac:chgData name="thkim" userId="479e0033-2144-44f9-a1aa-c8eb28d8f035" providerId="ADAL" clId="{970A837C-35B3-4F6F-A67B-2C7F58EB5BD0}" dt="2023-06-06T01:56:53.533" v="946" actId="255"/>
          <ac:spMkLst>
            <pc:docMk/>
            <pc:sldMk cId="114885704" sldId="303"/>
            <ac:spMk id="15" creationId="{C2E1A3D5-EB3A-0EE1-0C6E-D1284C70E78E}"/>
          </ac:spMkLst>
        </pc:spChg>
        <pc:spChg chg="add mod">
          <ac:chgData name="thkim" userId="479e0033-2144-44f9-a1aa-c8eb28d8f035" providerId="ADAL" clId="{970A837C-35B3-4F6F-A67B-2C7F58EB5BD0}" dt="2023-06-06T02:07:23.966" v="1161" actId="20577"/>
          <ac:spMkLst>
            <pc:docMk/>
            <pc:sldMk cId="114885704" sldId="303"/>
            <ac:spMk id="16" creationId="{D954A4A5-7D1E-65E8-DD98-B97D9D297499}"/>
          </ac:spMkLst>
        </pc:spChg>
        <pc:spChg chg="add mod">
          <ac:chgData name="thkim" userId="479e0033-2144-44f9-a1aa-c8eb28d8f035" providerId="ADAL" clId="{970A837C-35B3-4F6F-A67B-2C7F58EB5BD0}" dt="2023-06-06T02:06:21.481" v="1136" actId="20577"/>
          <ac:spMkLst>
            <pc:docMk/>
            <pc:sldMk cId="114885704" sldId="303"/>
            <ac:spMk id="17" creationId="{06F99C30-35B4-EC0C-557E-4ED3851A3A8E}"/>
          </ac:spMkLst>
        </pc:spChg>
        <pc:spChg chg="add mod">
          <ac:chgData name="thkim" userId="479e0033-2144-44f9-a1aa-c8eb28d8f035" providerId="ADAL" clId="{970A837C-35B3-4F6F-A67B-2C7F58EB5BD0}" dt="2023-06-06T01:59:41.304" v="1057" actId="20577"/>
          <ac:spMkLst>
            <pc:docMk/>
            <pc:sldMk cId="114885704" sldId="303"/>
            <ac:spMk id="18" creationId="{96C1758C-C7BC-A2A7-AA8A-A6525E8B0CFB}"/>
          </ac:spMkLst>
        </pc:spChg>
        <pc:spChg chg="add mod">
          <ac:chgData name="thkim" userId="479e0033-2144-44f9-a1aa-c8eb28d8f035" providerId="ADAL" clId="{970A837C-35B3-4F6F-A67B-2C7F58EB5BD0}" dt="2023-06-06T01:57:07.621" v="962" actId="20577"/>
          <ac:spMkLst>
            <pc:docMk/>
            <pc:sldMk cId="114885704" sldId="303"/>
            <ac:spMk id="19" creationId="{5F130A09-DBEF-7298-0BE1-060EA9FCD576}"/>
          </ac:spMkLst>
        </pc:spChg>
        <pc:spChg chg="add mod">
          <ac:chgData name="thkim" userId="479e0033-2144-44f9-a1aa-c8eb28d8f035" providerId="ADAL" clId="{970A837C-35B3-4F6F-A67B-2C7F58EB5BD0}" dt="2023-06-06T01:57:13.828" v="982" actId="20577"/>
          <ac:spMkLst>
            <pc:docMk/>
            <pc:sldMk cId="114885704" sldId="303"/>
            <ac:spMk id="20" creationId="{30AD14F6-81AF-88B6-159F-54F54BEFA8EA}"/>
          </ac:spMkLst>
        </pc:spChg>
        <pc:spChg chg="add mod">
          <ac:chgData name="thkim" userId="479e0033-2144-44f9-a1aa-c8eb28d8f035" providerId="ADAL" clId="{970A837C-35B3-4F6F-A67B-2C7F58EB5BD0}" dt="2023-06-06T02:06:01.369" v="1120" actId="20577"/>
          <ac:spMkLst>
            <pc:docMk/>
            <pc:sldMk cId="114885704" sldId="303"/>
            <ac:spMk id="21" creationId="{30ED9438-4742-5115-4D07-BF18C1A2F93A}"/>
          </ac:spMkLst>
        </pc:spChg>
        <pc:spChg chg="add mod">
          <ac:chgData name="thkim" userId="479e0033-2144-44f9-a1aa-c8eb28d8f035" providerId="ADAL" clId="{970A837C-35B3-4F6F-A67B-2C7F58EB5BD0}" dt="2023-06-06T02:07:40.006" v="1177" actId="20577"/>
          <ac:spMkLst>
            <pc:docMk/>
            <pc:sldMk cId="114885704" sldId="303"/>
            <ac:spMk id="22" creationId="{23C0039F-5E0E-1361-9362-5967ED6BA00F}"/>
          </ac:spMkLst>
        </pc:spChg>
        <pc:spChg chg="add mod">
          <ac:chgData name="thkim" userId="479e0033-2144-44f9-a1aa-c8eb28d8f035" providerId="ADAL" clId="{970A837C-35B3-4F6F-A67B-2C7F58EB5BD0}" dt="2023-06-06T01:59:17.621" v="994" actId="465"/>
          <ac:spMkLst>
            <pc:docMk/>
            <pc:sldMk cId="114885704" sldId="303"/>
            <ac:spMk id="23" creationId="{90A30695-EC77-332A-8719-9369F6AE66C9}"/>
          </ac:spMkLst>
        </pc:spChg>
        <pc:spChg chg="add mod">
          <ac:chgData name="thkim" userId="479e0033-2144-44f9-a1aa-c8eb28d8f035" providerId="ADAL" clId="{970A837C-35B3-4F6F-A67B-2C7F58EB5BD0}" dt="2023-06-06T01:56:53.533" v="946" actId="255"/>
          <ac:spMkLst>
            <pc:docMk/>
            <pc:sldMk cId="114885704" sldId="303"/>
            <ac:spMk id="24" creationId="{30F1DFAF-C614-0A9A-4798-DE62B7484778}"/>
          </ac:spMkLst>
        </pc:spChg>
        <pc:spChg chg="add mod">
          <ac:chgData name="thkim" userId="479e0033-2144-44f9-a1aa-c8eb28d8f035" providerId="ADAL" clId="{970A837C-35B3-4F6F-A67B-2C7F58EB5BD0}" dt="2023-06-06T01:59:11.167" v="993" actId="1076"/>
          <ac:spMkLst>
            <pc:docMk/>
            <pc:sldMk cId="114885704" sldId="303"/>
            <ac:spMk id="25" creationId="{A7EC7398-B6B5-9263-82F8-53B147E57EDB}"/>
          </ac:spMkLst>
        </pc:spChg>
        <pc:spChg chg="add mod">
          <ac:chgData name="thkim" userId="479e0033-2144-44f9-a1aa-c8eb28d8f035" providerId="ADAL" clId="{970A837C-35B3-4F6F-A67B-2C7F58EB5BD0}" dt="2023-06-06T01:59:17.621" v="994" actId="465"/>
          <ac:spMkLst>
            <pc:docMk/>
            <pc:sldMk cId="114885704" sldId="303"/>
            <ac:spMk id="26" creationId="{7B582C61-C8A4-7887-BA95-D1FE160F39EA}"/>
          </ac:spMkLst>
        </pc:spChg>
        <pc:picChg chg="add del mod">
          <ac:chgData name="thkim" userId="479e0033-2144-44f9-a1aa-c8eb28d8f035" providerId="ADAL" clId="{970A837C-35B3-4F6F-A67B-2C7F58EB5BD0}" dt="2023-06-06T01:58:41.018" v="987" actId="478"/>
          <ac:picMkLst>
            <pc:docMk/>
            <pc:sldMk cId="114885704" sldId="303"/>
            <ac:picMk id="27" creationId="{A23D3E56-6735-D05B-DC2E-A9DC9818CBD8}"/>
          </ac:picMkLst>
        </pc:picChg>
        <pc:picChg chg="add del mod">
          <ac:chgData name="thkim" userId="479e0033-2144-44f9-a1aa-c8eb28d8f035" providerId="ADAL" clId="{970A837C-35B3-4F6F-A67B-2C7F58EB5BD0}" dt="2023-06-06T01:13:31.694" v="683" actId="478"/>
          <ac:picMkLst>
            <pc:docMk/>
            <pc:sldMk cId="114885704" sldId="303"/>
            <ac:picMk id="1026" creationId="{66304862-7642-F73C-5C5E-D74E0BC3356B}"/>
          </ac:picMkLst>
        </pc:picChg>
        <pc:picChg chg="add del mod">
          <ac:chgData name="thkim" userId="479e0033-2144-44f9-a1aa-c8eb28d8f035" providerId="ADAL" clId="{970A837C-35B3-4F6F-A67B-2C7F58EB5BD0}" dt="2023-06-06T01:30:40.523" v="687" actId="478"/>
          <ac:picMkLst>
            <pc:docMk/>
            <pc:sldMk cId="114885704" sldId="303"/>
            <ac:picMk id="1028" creationId="{C5DD804C-F044-3133-B385-097EB8100CD9}"/>
          </ac:picMkLst>
        </pc:picChg>
        <pc:picChg chg="add mod">
          <ac:chgData name="thkim" userId="479e0033-2144-44f9-a1aa-c8eb28d8f035" providerId="ADAL" clId="{970A837C-35B3-4F6F-A67B-2C7F58EB5BD0}" dt="2023-06-06T01:58:00.225" v="983" actId="465"/>
          <ac:picMkLst>
            <pc:docMk/>
            <pc:sldMk cId="114885704" sldId="303"/>
            <ac:picMk id="1030" creationId="{574A1780-5A5F-BEAA-ED02-5FAF5B6E2DC7}"/>
          </ac:picMkLst>
        </pc:picChg>
        <pc:picChg chg="add mod">
          <ac:chgData name="thkim" userId="479e0033-2144-44f9-a1aa-c8eb28d8f035" providerId="ADAL" clId="{970A837C-35B3-4F6F-A67B-2C7F58EB5BD0}" dt="2023-06-06T01:58:38.912" v="986" actId="465"/>
          <ac:picMkLst>
            <pc:docMk/>
            <pc:sldMk cId="114885704" sldId="303"/>
            <ac:picMk id="1032" creationId="{9A7EC43B-DF40-8C96-44E3-3826237C967B}"/>
          </ac:picMkLst>
        </pc:picChg>
        <pc:picChg chg="add mod">
          <ac:chgData name="thkim" userId="479e0033-2144-44f9-a1aa-c8eb28d8f035" providerId="ADAL" clId="{970A837C-35B3-4F6F-A67B-2C7F58EB5BD0}" dt="2023-06-06T01:58:00.225" v="983" actId="465"/>
          <ac:picMkLst>
            <pc:docMk/>
            <pc:sldMk cId="114885704" sldId="303"/>
            <ac:picMk id="1034" creationId="{6AC943D0-65B0-3651-9F8A-5BA3511CCFF3}"/>
          </ac:picMkLst>
        </pc:picChg>
        <pc:picChg chg="add mod">
          <ac:chgData name="thkim" userId="479e0033-2144-44f9-a1aa-c8eb28d8f035" providerId="ADAL" clId="{970A837C-35B3-4F6F-A67B-2C7F58EB5BD0}" dt="2023-06-06T01:58:38.912" v="986" actId="465"/>
          <ac:picMkLst>
            <pc:docMk/>
            <pc:sldMk cId="114885704" sldId="303"/>
            <ac:picMk id="1036" creationId="{2B128B8A-7549-5A63-B4E2-16FDDA7945FE}"/>
          </ac:picMkLst>
        </pc:picChg>
        <pc:picChg chg="add mod">
          <ac:chgData name="thkim" userId="479e0033-2144-44f9-a1aa-c8eb28d8f035" providerId="ADAL" clId="{970A837C-35B3-4F6F-A67B-2C7F58EB5BD0}" dt="2023-06-06T01:58:00.225" v="983" actId="465"/>
          <ac:picMkLst>
            <pc:docMk/>
            <pc:sldMk cId="114885704" sldId="303"/>
            <ac:picMk id="1038" creationId="{63A3E925-D933-F466-1E75-CB41B30E27ED}"/>
          </ac:picMkLst>
        </pc:picChg>
        <pc:picChg chg="add mod">
          <ac:chgData name="thkim" userId="479e0033-2144-44f9-a1aa-c8eb28d8f035" providerId="ADAL" clId="{970A837C-35B3-4F6F-A67B-2C7F58EB5BD0}" dt="2023-06-06T01:58:00.225" v="983" actId="465"/>
          <ac:picMkLst>
            <pc:docMk/>
            <pc:sldMk cId="114885704" sldId="303"/>
            <ac:picMk id="1040" creationId="{F1BC1E62-1726-E831-D708-31F39478919C}"/>
          </ac:picMkLst>
        </pc:picChg>
        <pc:picChg chg="add mod">
          <ac:chgData name="thkim" userId="479e0033-2144-44f9-a1aa-c8eb28d8f035" providerId="ADAL" clId="{970A837C-35B3-4F6F-A67B-2C7F58EB5BD0}" dt="2023-06-06T01:58:52.071" v="989" actId="1076"/>
          <ac:picMkLst>
            <pc:docMk/>
            <pc:sldMk cId="114885704" sldId="303"/>
            <ac:picMk id="1042" creationId="{D8FE46BB-E24E-14D2-21C1-83B7F755048A}"/>
          </ac:picMkLst>
        </pc:picChg>
        <pc:picChg chg="add del mod">
          <ac:chgData name="thkim" userId="479e0033-2144-44f9-a1aa-c8eb28d8f035" providerId="ADAL" clId="{970A837C-35B3-4F6F-A67B-2C7F58EB5BD0}" dt="2023-06-06T01:34:20.392" v="785" actId="478"/>
          <ac:picMkLst>
            <pc:docMk/>
            <pc:sldMk cId="114885704" sldId="303"/>
            <ac:picMk id="1044" creationId="{C6D7F549-B5D0-644B-93FB-DE4A1B84B22F}"/>
          </ac:picMkLst>
        </pc:picChg>
        <pc:picChg chg="add mod">
          <ac:chgData name="thkim" userId="479e0033-2144-44f9-a1aa-c8eb28d8f035" providerId="ADAL" clId="{970A837C-35B3-4F6F-A67B-2C7F58EB5BD0}" dt="2023-06-06T01:58:58.412" v="991" actId="1076"/>
          <ac:picMkLst>
            <pc:docMk/>
            <pc:sldMk cId="114885704" sldId="303"/>
            <ac:picMk id="1046" creationId="{C1B875A5-17AC-9BC3-CD47-8CFBF6E50B63}"/>
          </ac:picMkLst>
        </pc:picChg>
        <pc:picChg chg="add mod">
          <ac:chgData name="thkim" userId="479e0033-2144-44f9-a1aa-c8eb28d8f035" providerId="ADAL" clId="{970A837C-35B3-4F6F-A67B-2C7F58EB5BD0}" dt="2023-06-06T01:58:38.912" v="986" actId="465"/>
          <ac:picMkLst>
            <pc:docMk/>
            <pc:sldMk cId="114885704" sldId="303"/>
            <ac:picMk id="1048" creationId="{5A82ED11-E33C-A446-4802-05B557F12579}"/>
          </ac:picMkLst>
        </pc:picChg>
        <pc:picChg chg="add mod">
          <ac:chgData name="thkim" userId="479e0033-2144-44f9-a1aa-c8eb28d8f035" providerId="ADAL" clId="{970A837C-35B3-4F6F-A67B-2C7F58EB5BD0}" dt="2023-06-06T01:58:00.225" v="983" actId="465"/>
          <ac:picMkLst>
            <pc:docMk/>
            <pc:sldMk cId="114885704" sldId="303"/>
            <ac:picMk id="1050" creationId="{082971AB-0A39-778C-0969-6578E50D64BD}"/>
          </ac:picMkLst>
        </pc:picChg>
        <pc:picChg chg="add del mod">
          <ac:chgData name="thkim" userId="479e0033-2144-44f9-a1aa-c8eb28d8f035" providerId="ADAL" clId="{970A837C-35B3-4F6F-A67B-2C7F58EB5BD0}" dt="2023-06-06T01:32:14.145" v="724" actId="478"/>
          <ac:picMkLst>
            <pc:docMk/>
            <pc:sldMk cId="114885704" sldId="303"/>
            <ac:picMk id="1052" creationId="{8A180F20-F6D5-7F83-A701-895049CB0BB6}"/>
          </ac:picMkLst>
        </pc:picChg>
        <pc:picChg chg="add del mod">
          <ac:chgData name="thkim" userId="479e0033-2144-44f9-a1aa-c8eb28d8f035" providerId="ADAL" clId="{970A837C-35B3-4F6F-A67B-2C7F58EB5BD0}" dt="2023-06-06T01:32:14.903" v="725" actId="478"/>
          <ac:picMkLst>
            <pc:docMk/>
            <pc:sldMk cId="114885704" sldId="303"/>
            <ac:picMk id="1054" creationId="{9E8DCA0C-B467-26AD-B895-94536BF6BA88}"/>
          </ac:picMkLst>
        </pc:picChg>
        <pc:picChg chg="add mod">
          <ac:chgData name="thkim" userId="479e0033-2144-44f9-a1aa-c8eb28d8f035" providerId="ADAL" clId="{970A837C-35B3-4F6F-A67B-2C7F58EB5BD0}" dt="2023-06-06T01:58:00.225" v="983" actId="465"/>
          <ac:picMkLst>
            <pc:docMk/>
            <pc:sldMk cId="114885704" sldId="303"/>
            <ac:picMk id="1056" creationId="{68C0231A-0EF5-6A01-54E1-EF707EC26980}"/>
          </ac:picMkLst>
        </pc:picChg>
        <pc:picChg chg="add mod">
          <ac:chgData name="thkim" userId="479e0033-2144-44f9-a1aa-c8eb28d8f035" providerId="ADAL" clId="{970A837C-35B3-4F6F-A67B-2C7F58EB5BD0}" dt="2023-06-06T01:58:38.912" v="986" actId="465"/>
          <ac:picMkLst>
            <pc:docMk/>
            <pc:sldMk cId="114885704" sldId="303"/>
            <ac:picMk id="1058" creationId="{3B107265-E383-D496-6B15-441CB37223D9}"/>
          </ac:picMkLst>
        </pc:picChg>
        <pc:picChg chg="add mod">
          <ac:chgData name="thkim" userId="479e0033-2144-44f9-a1aa-c8eb28d8f035" providerId="ADAL" clId="{970A837C-35B3-4F6F-A67B-2C7F58EB5BD0}" dt="2023-06-06T01:50:30.176" v="868" actId="552"/>
          <ac:picMkLst>
            <pc:docMk/>
            <pc:sldMk cId="114885704" sldId="303"/>
            <ac:picMk id="1060" creationId="{5678C562-7446-6AEE-9BB2-E1F46C84476F}"/>
          </ac:picMkLst>
        </pc:picChg>
        <pc:picChg chg="add del mod">
          <ac:chgData name="thkim" userId="479e0033-2144-44f9-a1aa-c8eb28d8f035" providerId="ADAL" clId="{970A837C-35B3-4F6F-A67B-2C7F58EB5BD0}" dt="2023-06-06T01:46:56.500" v="824" actId="478"/>
          <ac:picMkLst>
            <pc:docMk/>
            <pc:sldMk cId="114885704" sldId="303"/>
            <ac:picMk id="1062" creationId="{39844A1C-3FD6-A95B-B9B6-423569D19D51}"/>
          </ac:picMkLst>
        </pc:picChg>
        <pc:picChg chg="add mod">
          <ac:chgData name="thkim" userId="479e0033-2144-44f9-a1aa-c8eb28d8f035" providerId="ADAL" clId="{970A837C-35B3-4F6F-A67B-2C7F58EB5BD0}" dt="2023-06-06T01:58:38.912" v="986" actId="465"/>
          <ac:picMkLst>
            <pc:docMk/>
            <pc:sldMk cId="114885704" sldId="303"/>
            <ac:picMk id="1064" creationId="{4B0A827A-DFEE-C0FC-8817-00D67B161B25}"/>
          </ac:picMkLst>
        </pc:picChg>
        <pc:picChg chg="del">
          <ac:chgData name="thkim" userId="479e0033-2144-44f9-a1aa-c8eb28d8f035" providerId="ADAL" clId="{970A837C-35B3-4F6F-A67B-2C7F58EB5BD0}" dt="2023-06-05T23:43:34.702" v="101" actId="478"/>
          <ac:picMkLst>
            <pc:docMk/>
            <pc:sldMk cId="114885704" sldId="303"/>
            <ac:picMk id="2054" creationId="{5BA1B6C1-F22B-2013-898D-97BC794714F5}"/>
          </ac:picMkLst>
        </pc:picChg>
      </pc:sldChg>
      <pc:sldChg chg="addSp delSp modSp add mod">
        <pc:chgData name="thkim" userId="479e0033-2144-44f9-a1aa-c8eb28d8f035" providerId="ADAL" clId="{970A837C-35B3-4F6F-A67B-2C7F58EB5BD0}" dt="2023-06-06T02:29:39.831" v="1291"/>
        <pc:sldMkLst>
          <pc:docMk/>
          <pc:sldMk cId="3944085024" sldId="304"/>
        </pc:sldMkLst>
        <pc:spChg chg="mod">
          <ac:chgData name="thkim" userId="479e0033-2144-44f9-a1aa-c8eb28d8f035" providerId="ADAL" clId="{970A837C-35B3-4F6F-A67B-2C7F58EB5BD0}" dt="2023-06-06T02:29:39.831" v="1291"/>
          <ac:spMkLst>
            <pc:docMk/>
            <pc:sldMk cId="3944085024" sldId="304"/>
            <ac:spMk id="13" creationId="{6274ABB1-CA3A-5D3A-AD88-D207F4D8CE41}"/>
          </ac:spMkLst>
        </pc:spChg>
        <pc:picChg chg="add mod">
          <ac:chgData name="thkim" userId="479e0033-2144-44f9-a1aa-c8eb28d8f035" providerId="ADAL" clId="{970A837C-35B3-4F6F-A67B-2C7F58EB5BD0}" dt="2023-06-06T02:13:18.247" v="1209" actId="14100"/>
          <ac:picMkLst>
            <pc:docMk/>
            <pc:sldMk cId="3944085024" sldId="304"/>
            <ac:picMk id="3" creationId="{9F43C5DF-EF34-8C40-AA0B-D2C10CC3C510}"/>
          </ac:picMkLst>
        </pc:picChg>
        <pc:picChg chg="add del">
          <ac:chgData name="thkim" userId="479e0033-2144-44f9-a1aa-c8eb28d8f035" providerId="ADAL" clId="{970A837C-35B3-4F6F-A67B-2C7F58EB5BD0}" dt="2023-06-06T02:09:00.246" v="1181" actId="478"/>
          <ac:picMkLst>
            <pc:docMk/>
            <pc:sldMk cId="3944085024" sldId="304"/>
            <ac:picMk id="2050" creationId="{E9E0AE16-E1D8-9FA7-3FF4-3BA360892383}"/>
          </ac:picMkLst>
        </pc:picChg>
        <pc:picChg chg="add del">
          <ac:chgData name="thkim" userId="479e0033-2144-44f9-a1aa-c8eb28d8f035" providerId="ADAL" clId="{970A837C-35B3-4F6F-A67B-2C7F58EB5BD0}" dt="2023-06-06T02:09:29.583" v="1183"/>
          <ac:picMkLst>
            <pc:docMk/>
            <pc:sldMk cId="3944085024" sldId="304"/>
            <ac:picMk id="2052" creationId="{D88A064F-19FB-90A5-6E33-5E6AAEA48A48}"/>
          </ac:picMkLst>
        </pc:picChg>
        <pc:picChg chg="add del mod">
          <ac:chgData name="thkim" userId="479e0033-2144-44f9-a1aa-c8eb28d8f035" providerId="ADAL" clId="{970A837C-35B3-4F6F-A67B-2C7F58EB5BD0}" dt="2023-06-06T02:12:11.405" v="1194" actId="478"/>
          <ac:picMkLst>
            <pc:docMk/>
            <pc:sldMk cId="3944085024" sldId="304"/>
            <ac:picMk id="2054" creationId="{9BA22A65-D0F2-0575-AC01-14907D65664D}"/>
          </ac:picMkLst>
        </pc:picChg>
        <pc:picChg chg="del">
          <ac:chgData name="thkim" userId="479e0033-2144-44f9-a1aa-c8eb28d8f035" providerId="ADAL" clId="{970A837C-35B3-4F6F-A67B-2C7F58EB5BD0}" dt="2023-06-06T02:08:56.629" v="1179" actId="478"/>
          <ac:picMkLst>
            <pc:docMk/>
            <pc:sldMk cId="3944085024" sldId="304"/>
            <ac:picMk id="2056" creationId="{0CA60826-390E-3DBF-6B3C-89F9BB3AADC5}"/>
          </ac:picMkLst>
        </pc:picChg>
      </pc:sldChg>
      <pc:sldChg chg="modSp add del mod">
        <pc:chgData name="thkim" userId="479e0033-2144-44f9-a1aa-c8eb28d8f035" providerId="ADAL" clId="{970A837C-35B3-4F6F-A67B-2C7F58EB5BD0}" dt="2023-06-06T05:52:23.634" v="3105" actId="47"/>
        <pc:sldMkLst>
          <pc:docMk/>
          <pc:sldMk cId="758849678" sldId="305"/>
        </pc:sldMkLst>
        <pc:spChg chg="mod">
          <ac:chgData name="thkim" userId="479e0033-2144-44f9-a1aa-c8eb28d8f035" providerId="ADAL" clId="{970A837C-35B3-4F6F-A67B-2C7F58EB5BD0}" dt="2023-06-06T05:36:03.121" v="2871"/>
          <ac:spMkLst>
            <pc:docMk/>
            <pc:sldMk cId="758849678" sldId="305"/>
            <ac:spMk id="7" creationId="{44D1F08E-8F0A-B2F9-1191-BC8B11C326C5}"/>
          </ac:spMkLst>
        </pc:spChg>
        <pc:spChg chg="mod">
          <ac:chgData name="thkim" userId="479e0033-2144-44f9-a1aa-c8eb28d8f035" providerId="ADAL" clId="{970A837C-35B3-4F6F-A67B-2C7F58EB5BD0}" dt="2023-06-06T05:36:00.549" v="2870" actId="20577"/>
          <ac:spMkLst>
            <pc:docMk/>
            <pc:sldMk cId="758849678" sldId="305"/>
            <ac:spMk id="8" creationId="{21115808-C2BB-B98D-113F-A55A8481EFB2}"/>
          </ac:spMkLst>
        </pc:spChg>
        <pc:graphicFrameChg chg="mod modGraphic">
          <ac:chgData name="thkim" userId="479e0033-2144-44f9-a1aa-c8eb28d8f035" providerId="ADAL" clId="{970A837C-35B3-4F6F-A67B-2C7F58EB5BD0}" dt="2023-06-06T05:39:57.789" v="2990" actId="20577"/>
          <ac:graphicFrameMkLst>
            <pc:docMk/>
            <pc:sldMk cId="758849678" sldId="305"/>
            <ac:graphicFrameMk id="3" creationId="{0CF2EFF9-EE75-E76C-1E6D-1BC8BED3461B}"/>
          </ac:graphicFrameMkLst>
        </pc:graphicFrameChg>
        <pc:graphicFrameChg chg="mod modGraphic">
          <ac:chgData name="thkim" userId="479e0033-2144-44f9-a1aa-c8eb28d8f035" providerId="ADAL" clId="{970A837C-35B3-4F6F-A67B-2C7F58EB5BD0}" dt="2023-06-06T05:39:03.396" v="2945" actId="20577"/>
          <ac:graphicFrameMkLst>
            <pc:docMk/>
            <pc:sldMk cId="758849678" sldId="305"/>
            <ac:graphicFrameMk id="5" creationId="{F562D976-1B48-91CB-C96E-23FB845D0DFF}"/>
          </ac:graphicFrameMkLst>
        </pc:graphicFrameChg>
        <pc:graphicFrameChg chg="mod modGraphic">
          <ac:chgData name="thkim" userId="479e0033-2144-44f9-a1aa-c8eb28d8f035" providerId="ADAL" clId="{970A837C-35B3-4F6F-A67B-2C7F58EB5BD0}" dt="2023-06-06T05:41:26.183" v="2992" actId="20577"/>
          <ac:graphicFrameMkLst>
            <pc:docMk/>
            <pc:sldMk cId="758849678" sldId="305"/>
            <ac:graphicFrameMk id="6" creationId="{7FA5AFBA-74F6-F4D8-AF76-E77B1077481A}"/>
          </ac:graphicFrameMkLst>
        </pc:graphicFrameChg>
        <pc:graphicFrameChg chg="mod modGraphic">
          <ac:chgData name="thkim" userId="479e0033-2144-44f9-a1aa-c8eb28d8f035" providerId="ADAL" clId="{970A837C-35B3-4F6F-A67B-2C7F58EB5BD0}" dt="2023-06-06T05:41:33.919" v="3002" actId="20577"/>
          <ac:graphicFrameMkLst>
            <pc:docMk/>
            <pc:sldMk cId="758849678" sldId="305"/>
            <ac:graphicFrameMk id="10" creationId="{8CD86143-B801-E407-4315-5BF74B208156}"/>
          </ac:graphicFrameMkLst>
        </pc:graphicFrameChg>
      </pc:sldChg>
      <pc:sldChg chg="modSp add mod">
        <pc:chgData name="thkim" userId="479e0033-2144-44f9-a1aa-c8eb28d8f035" providerId="ADAL" clId="{970A837C-35B3-4F6F-A67B-2C7F58EB5BD0}" dt="2023-06-06T17:41:06.772" v="8197" actId="20577"/>
        <pc:sldMkLst>
          <pc:docMk/>
          <pc:sldMk cId="1879584746" sldId="306"/>
        </pc:sldMkLst>
        <pc:spChg chg="mod">
          <ac:chgData name="thkim" userId="479e0033-2144-44f9-a1aa-c8eb28d8f035" providerId="ADAL" clId="{970A837C-35B3-4F6F-A67B-2C7F58EB5BD0}" dt="2023-06-06T05:50:52.405" v="3076"/>
          <ac:spMkLst>
            <pc:docMk/>
            <pc:sldMk cId="1879584746" sldId="306"/>
            <ac:spMk id="7" creationId="{44D1F08E-8F0A-B2F9-1191-BC8B11C326C5}"/>
          </ac:spMkLst>
        </pc:spChg>
        <pc:spChg chg="mod">
          <ac:chgData name="thkim" userId="479e0033-2144-44f9-a1aa-c8eb28d8f035" providerId="ADAL" clId="{970A837C-35B3-4F6F-A67B-2C7F58EB5BD0}" dt="2023-06-06T05:50:51.327" v="3075"/>
          <ac:spMkLst>
            <pc:docMk/>
            <pc:sldMk cId="1879584746" sldId="306"/>
            <ac:spMk id="8" creationId="{21115808-C2BB-B98D-113F-A55A8481EFB2}"/>
          </ac:spMkLst>
        </pc:spChg>
        <pc:spChg chg="mod">
          <ac:chgData name="thkim" userId="479e0033-2144-44f9-a1aa-c8eb28d8f035" providerId="ADAL" clId="{970A837C-35B3-4F6F-A67B-2C7F58EB5BD0}" dt="2023-06-06T17:41:06.772" v="8197" actId="20577"/>
          <ac:spMkLst>
            <pc:docMk/>
            <pc:sldMk cId="1879584746" sldId="306"/>
            <ac:spMk id="13" creationId="{6274ABB1-CA3A-5D3A-AD88-D207F4D8CE41}"/>
          </ac:spMkLst>
        </pc:spChg>
        <pc:graphicFrameChg chg="mod modGraphic">
          <ac:chgData name="thkim" userId="479e0033-2144-44f9-a1aa-c8eb28d8f035" providerId="ADAL" clId="{970A837C-35B3-4F6F-A67B-2C7F58EB5BD0}" dt="2023-06-06T06:02:19.160" v="3148"/>
          <ac:graphicFrameMkLst>
            <pc:docMk/>
            <pc:sldMk cId="1879584746" sldId="306"/>
            <ac:graphicFrameMk id="3" creationId="{0CF2EFF9-EE75-E76C-1E6D-1BC8BED3461B}"/>
          </ac:graphicFrameMkLst>
        </pc:graphicFrameChg>
        <pc:graphicFrameChg chg="mod modGraphic">
          <ac:chgData name="thkim" userId="479e0033-2144-44f9-a1aa-c8eb28d8f035" providerId="ADAL" clId="{970A837C-35B3-4F6F-A67B-2C7F58EB5BD0}" dt="2023-06-06T05:52:53.062" v="3115" actId="20577"/>
          <ac:graphicFrameMkLst>
            <pc:docMk/>
            <pc:sldMk cId="1879584746" sldId="306"/>
            <ac:graphicFrameMk id="5" creationId="{F562D976-1B48-91CB-C96E-23FB845D0DFF}"/>
          </ac:graphicFrameMkLst>
        </pc:graphicFrameChg>
        <pc:graphicFrameChg chg="mod modGraphic">
          <ac:chgData name="thkim" userId="479e0033-2144-44f9-a1aa-c8eb28d8f035" providerId="ADAL" clId="{970A837C-35B3-4F6F-A67B-2C7F58EB5BD0}" dt="2023-06-06T05:52:19.722" v="3104"/>
          <ac:graphicFrameMkLst>
            <pc:docMk/>
            <pc:sldMk cId="1879584746" sldId="306"/>
            <ac:graphicFrameMk id="6" creationId="{7FA5AFBA-74F6-F4D8-AF76-E77B1077481A}"/>
          </ac:graphicFrameMkLst>
        </pc:graphicFrameChg>
        <pc:graphicFrameChg chg="mod modGraphic">
          <ac:chgData name="thkim" userId="479e0033-2144-44f9-a1aa-c8eb28d8f035" providerId="ADAL" clId="{970A837C-35B3-4F6F-A67B-2C7F58EB5BD0}" dt="2023-06-06T05:51:23.135" v="3091" actId="20577"/>
          <ac:graphicFrameMkLst>
            <pc:docMk/>
            <pc:sldMk cId="1879584746" sldId="306"/>
            <ac:graphicFrameMk id="10" creationId="{8CD86143-B801-E407-4315-5BF74B208156}"/>
          </ac:graphicFrameMkLst>
        </pc:graphicFrameChg>
      </pc:sldChg>
      <pc:sldChg chg="addSp delSp modSp add mod ord">
        <pc:chgData name="thkim" userId="479e0033-2144-44f9-a1aa-c8eb28d8f035" providerId="ADAL" clId="{970A837C-35B3-4F6F-A67B-2C7F58EB5BD0}" dt="2023-06-06T17:51:54.852" v="8869" actId="1076"/>
        <pc:sldMkLst>
          <pc:docMk/>
          <pc:sldMk cId="225404954" sldId="307"/>
        </pc:sldMkLst>
        <pc:spChg chg="mod">
          <ac:chgData name="thkim" userId="479e0033-2144-44f9-a1aa-c8eb28d8f035" providerId="ADAL" clId="{970A837C-35B3-4F6F-A67B-2C7F58EB5BD0}" dt="2023-06-06T10:02:10.415" v="7057" actId="20577"/>
          <ac:spMkLst>
            <pc:docMk/>
            <pc:sldMk cId="225404954" sldId="307"/>
            <ac:spMk id="4" creationId="{2E7564C2-3041-AFA2-91B9-1F97535F6B36}"/>
          </ac:spMkLst>
        </pc:spChg>
        <pc:spChg chg="add mod">
          <ac:chgData name="thkim" userId="479e0033-2144-44f9-a1aa-c8eb28d8f035" providerId="ADAL" clId="{970A837C-35B3-4F6F-A67B-2C7F58EB5BD0}" dt="2023-06-06T14:07:51.926" v="8128"/>
          <ac:spMkLst>
            <pc:docMk/>
            <pc:sldMk cId="225404954" sldId="307"/>
            <ac:spMk id="5" creationId="{3B00BC1E-F39D-99A8-25E9-219E7BFCECC5}"/>
          </ac:spMkLst>
        </pc:spChg>
        <pc:spChg chg="add mod">
          <ac:chgData name="thkim" userId="479e0033-2144-44f9-a1aa-c8eb28d8f035" providerId="ADAL" clId="{970A837C-35B3-4F6F-A67B-2C7F58EB5BD0}" dt="2023-06-06T17:51:14.784" v="8861"/>
          <ac:spMkLst>
            <pc:docMk/>
            <pc:sldMk cId="225404954" sldId="307"/>
            <ac:spMk id="6" creationId="{2A7928B8-97F3-A872-11B0-71F7A4EF0BF6}"/>
          </ac:spMkLst>
        </pc:spChg>
        <pc:picChg chg="add del mod">
          <ac:chgData name="thkim" userId="479e0033-2144-44f9-a1aa-c8eb28d8f035" providerId="ADAL" clId="{970A837C-35B3-4F6F-A67B-2C7F58EB5BD0}" dt="2023-06-06T17:18:15.666" v="8166" actId="478"/>
          <ac:picMkLst>
            <pc:docMk/>
            <pc:sldMk cId="225404954" sldId="307"/>
            <ac:picMk id="8" creationId="{1F07CA96-CB13-FCF4-4224-8CD74577C4C5}"/>
          </ac:picMkLst>
        </pc:picChg>
        <pc:picChg chg="add del mod">
          <ac:chgData name="thkim" userId="479e0033-2144-44f9-a1aa-c8eb28d8f035" providerId="ADAL" clId="{970A837C-35B3-4F6F-A67B-2C7F58EB5BD0}" dt="2023-06-06T17:47:36.957" v="8852" actId="478"/>
          <ac:picMkLst>
            <pc:docMk/>
            <pc:sldMk cId="225404954" sldId="307"/>
            <ac:picMk id="10" creationId="{10C99261-CF98-1DAD-8388-BC53A8663566}"/>
          </ac:picMkLst>
        </pc:picChg>
        <pc:picChg chg="add mod">
          <ac:chgData name="thkim" userId="479e0033-2144-44f9-a1aa-c8eb28d8f035" providerId="ADAL" clId="{970A837C-35B3-4F6F-A67B-2C7F58EB5BD0}" dt="2023-06-06T17:51:54.852" v="8869" actId="1076"/>
          <ac:picMkLst>
            <pc:docMk/>
            <pc:sldMk cId="225404954" sldId="307"/>
            <ac:picMk id="12" creationId="{4DBF8F73-3775-9B9F-FCE3-1A55F30B4D22}"/>
          </ac:picMkLst>
        </pc:picChg>
        <pc:picChg chg="del">
          <ac:chgData name="thkim" userId="479e0033-2144-44f9-a1aa-c8eb28d8f035" providerId="ADAL" clId="{970A837C-35B3-4F6F-A67B-2C7F58EB5BD0}" dt="2023-06-06T10:01:34.533" v="7033" actId="478"/>
          <ac:picMkLst>
            <pc:docMk/>
            <pc:sldMk cId="225404954" sldId="307"/>
            <ac:picMk id="14" creationId="{3D37E6F2-4F69-9CEF-331C-D2C3EF0EA9FA}"/>
          </ac:picMkLst>
        </pc:picChg>
      </pc:sldChg>
      <pc:sldChg chg="modSp add del mod setBg">
        <pc:chgData name="thkim" userId="479e0033-2144-44f9-a1aa-c8eb28d8f035" providerId="ADAL" clId="{970A837C-35B3-4F6F-A67B-2C7F58EB5BD0}" dt="2023-06-06T10:01:20.754" v="7023" actId="47"/>
        <pc:sldMkLst>
          <pc:docMk/>
          <pc:sldMk cId="1506720936" sldId="307"/>
        </pc:sldMkLst>
        <pc:spChg chg="mod">
          <ac:chgData name="thkim" userId="479e0033-2144-44f9-a1aa-c8eb28d8f035" providerId="ADAL" clId="{970A837C-35B3-4F6F-A67B-2C7F58EB5BD0}" dt="2023-06-06T10:00:51.799" v="7022" actId="20577"/>
          <ac:spMkLst>
            <pc:docMk/>
            <pc:sldMk cId="1506720936" sldId="307"/>
            <ac:spMk id="4" creationId="{2E7564C2-3041-AFA2-91B9-1F97535F6B36}"/>
          </ac:spMkLst>
        </pc:spChg>
      </pc:sldChg>
      <pc:sldChg chg="addSp delSp modSp add mod">
        <pc:chgData name="thkim" userId="479e0033-2144-44f9-a1aa-c8eb28d8f035" providerId="ADAL" clId="{970A837C-35B3-4F6F-A67B-2C7F58EB5BD0}" dt="2023-06-06T17:53:06.252" v="8874"/>
        <pc:sldMkLst>
          <pc:docMk/>
          <pc:sldMk cId="3664911399" sldId="308"/>
        </pc:sldMkLst>
        <pc:spChg chg="mod">
          <ac:chgData name="thkim" userId="479e0033-2144-44f9-a1aa-c8eb28d8f035" providerId="ADAL" clId="{970A837C-35B3-4F6F-A67B-2C7F58EB5BD0}" dt="2023-06-06T10:02:14.389" v="7064" actId="20577"/>
          <ac:spMkLst>
            <pc:docMk/>
            <pc:sldMk cId="3664911399" sldId="308"/>
            <ac:spMk id="4" creationId="{2E7564C2-3041-AFA2-91B9-1F97535F6B36}"/>
          </ac:spMkLst>
        </pc:spChg>
        <pc:spChg chg="add mod">
          <ac:chgData name="thkim" userId="479e0033-2144-44f9-a1aa-c8eb28d8f035" providerId="ADAL" clId="{970A837C-35B3-4F6F-A67B-2C7F58EB5BD0}" dt="2023-06-06T14:07:52.835" v="8129"/>
          <ac:spMkLst>
            <pc:docMk/>
            <pc:sldMk cId="3664911399" sldId="308"/>
            <ac:spMk id="5" creationId="{8528FA23-45F9-18A1-8EA7-4DB4EEDD9F73}"/>
          </ac:spMkLst>
        </pc:spChg>
        <pc:spChg chg="add mod">
          <ac:chgData name="thkim" userId="479e0033-2144-44f9-a1aa-c8eb28d8f035" providerId="ADAL" clId="{970A837C-35B3-4F6F-A67B-2C7F58EB5BD0}" dt="2023-06-06T17:53:06.252" v="8874"/>
          <ac:spMkLst>
            <pc:docMk/>
            <pc:sldMk cId="3664911399" sldId="308"/>
            <ac:spMk id="6" creationId="{CFF93EBE-D7EB-6113-2503-92893E272A27}"/>
          </ac:spMkLst>
        </pc:spChg>
        <pc:picChg chg="add mod">
          <ac:chgData name="thkim" userId="479e0033-2144-44f9-a1aa-c8eb28d8f035" providerId="ADAL" clId="{970A837C-35B3-4F6F-A67B-2C7F58EB5BD0}" dt="2023-06-06T17:36:06.868" v="8182" actId="1076"/>
          <ac:picMkLst>
            <pc:docMk/>
            <pc:sldMk cId="3664911399" sldId="308"/>
            <ac:picMk id="8" creationId="{0DFD60F3-F478-FCB1-3831-3A1FCA50817C}"/>
          </ac:picMkLst>
        </pc:picChg>
        <pc:picChg chg="del">
          <ac:chgData name="thkim" userId="479e0033-2144-44f9-a1aa-c8eb28d8f035" providerId="ADAL" clId="{970A837C-35B3-4F6F-A67B-2C7F58EB5BD0}" dt="2023-06-06T10:01:38.448" v="7034" actId="478"/>
          <ac:picMkLst>
            <pc:docMk/>
            <pc:sldMk cId="3664911399" sldId="308"/>
            <ac:picMk id="14" creationId="{3D37E6F2-4F69-9CEF-331C-D2C3EF0EA9FA}"/>
          </ac:picMkLst>
        </pc:picChg>
      </pc:sldChg>
      <pc:sldChg chg="addSp delSp modSp add mod">
        <pc:chgData name="thkim" userId="479e0033-2144-44f9-a1aa-c8eb28d8f035" providerId="ADAL" clId="{970A837C-35B3-4F6F-A67B-2C7F58EB5BD0}" dt="2023-06-06T14:07:27.818" v="8125" actId="14100"/>
        <pc:sldMkLst>
          <pc:docMk/>
          <pc:sldMk cId="1267787116" sldId="309"/>
        </pc:sldMkLst>
        <pc:spChg chg="mod">
          <ac:chgData name="thkim" userId="479e0033-2144-44f9-a1aa-c8eb28d8f035" providerId="ADAL" clId="{970A837C-35B3-4F6F-A67B-2C7F58EB5BD0}" dt="2023-06-06T11:32:16.951" v="7682" actId="20577"/>
          <ac:spMkLst>
            <pc:docMk/>
            <pc:sldMk cId="1267787116" sldId="309"/>
            <ac:spMk id="4" creationId="{2E7564C2-3041-AFA2-91B9-1F97535F6B36}"/>
          </ac:spMkLst>
        </pc:spChg>
        <pc:spChg chg="add mod">
          <ac:chgData name="thkim" userId="479e0033-2144-44f9-a1aa-c8eb28d8f035" providerId="ADAL" clId="{970A837C-35B3-4F6F-A67B-2C7F58EB5BD0}" dt="2023-06-06T14:06:51.950" v="8116" actId="1076"/>
          <ac:spMkLst>
            <pc:docMk/>
            <pc:sldMk cId="1267787116" sldId="309"/>
            <ac:spMk id="11" creationId="{5A6730AD-3FA6-7339-68C7-F0D471CACF47}"/>
          </ac:spMkLst>
        </pc:spChg>
        <pc:spChg chg="add mod">
          <ac:chgData name="thkim" userId="479e0033-2144-44f9-a1aa-c8eb28d8f035" providerId="ADAL" clId="{970A837C-35B3-4F6F-A67B-2C7F58EB5BD0}" dt="2023-06-06T14:06:56.130" v="8117" actId="1076"/>
          <ac:spMkLst>
            <pc:docMk/>
            <pc:sldMk cId="1267787116" sldId="309"/>
            <ac:spMk id="12" creationId="{DA38651B-DA98-E29C-1E8F-5073EA02C48F}"/>
          </ac:spMkLst>
        </pc:spChg>
        <pc:picChg chg="del">
          <ac:chgData name="thkim" userId="479e0033-2144-44f9-a1aa-c8eb28d8f035" providerId="ADAL" clId="{970A837C-35B3-4F6F-A67B-2C7F58EB5BD0}" dt="2023-06-06T11:32:44.134" v="7683" actId="478"/>
          <ac:picMkLst>
            <pc:docMk/>
            <pc:sldMk cId="1267787116" sldId="309"/>
            <ac:picMk id="6" creationId="{262B9049-9477-6C84-717C-FE854BA2C691}"/>
          </ac:picMkLst>
        </pc:picChg>
        <pc:picChg chg="add del mod">
          <ac:chgData name="thkim" userId="479e0033-2144-44f9-a1aa-c8eb28d8f035" providerId="ADAL" clId="{970A837C-35B3-4F6F-A67B-2C7F58EB5BD0}" dt="2023-06-06T12:43:12.771" v="7817" actId="478"/>
          <ac:picMkLst>
            <pc:docMk/>
            <pc:sldMk cId="1267787116" sldId="309"/>
            <ac:picMk id="7" creationId="{A3C458E4-6930-AF96-BDC8-E8F4F09B3DC5}"/>
          </ac:picMkLst>
        </pc:picChg>
        <pc:picChg chg="del">
          <ac:chgData name="thkim" userId="479e0033-2144-44f9-a1aa-c8eb28d8f035" providerId="ADAL" clId="{970A837C-35B3-4F6F-A67B-2C7F58EB5BD0}" dt="2023-06-06T11:32:45.302" v="7684" actId="478"/>
          <ac:picMkLst>
            <pc:docMk/>
            <pc:sldMk cId="1267787116" sldId="309"/>
            <ac:picMk id="8" creationId="{E89E63EB-C329-02E9-408A-6714D7E7D656}"/>
          </ac:picMkLst>
        </pc:picChg>
        <pc:picChg chg="add del mod">
          <ac:chgData name="thkim" userId="479e0033-2144-44f9-a1aa-c8eb28d8f035" providerId="ADAL" clId="{970A837C-35B3-4F6F-A67B-2C7F58EB5BD0}" dt="2023-06-06T12:43:26.901" v="7820" actId="478"/>
          <ac:picMkLst>
            <pc:docMk/>
            <pc:sldMk cId="1267787116" sldId="309"/>
            <ac:picMk id="10" creationId="{76786314-6193-8A8E-A41F-4068E5303315}"/>
          </ac:picMkLst>
        </pc:picChg>
        <pc:picChg chg="add mod">
          <ac:chgData name="thkim" userId="479e0033-2144-44f9-a1aa-c8eb28d8f035" providerId="ADAL" clId="{970A837C-35B3-4F6F-A67B-2C7F58EB5BD0}" dt="2023-06-06T14:07:27.818" v="8125" actId="14100"/>
          <ac:picMkLst>
            <pc:docMk/>
            <pc:sldMk cId="1267787116" sldId="309"/>
            <ac:picMk id="14" creationId="{C4678722-7F3A-BC8B-AE41-46E23448ADCC}"/>
          </ac:picMkLst>
        </pc:picChg>
        <pc:picChg chg="add mod">
          <ac:chgData name="thkim" userId="479e0033-2144-44f9-a1aa-c8eb28d8f035" providerId="ADAL" clId="{970A837C-35B3-4F6F-A67B-2C7F58EB5BD0}" dt="2023-06-06T14:07:27.818" v="8125" actId="14100"/>
          <ac:picMkLst>
            <pc:docMk/>
            <pc:sldMk cId="1267787116" sldId="309"/>
            <ac:picMk id="16" creationId="{660D5B2C-FA3A-E3E9-52CC-F393ED1163C2}"/>
          </ac:picMkLst>
        </pc:picChg>
      </pc:sldChg>
    </pc:docChg>
  </pc:docChgLst>
  <pc:docChgLst>
    <pc:chgData name="thkim" userId="479e0033-2144-44f9-a1aa-c8eb28d8f035" providerId="ADAL" clId="{CDAA95A1-644C-4998-91AB-2B7251DC0B2A}"/>
    <pc:docChg chg="modSld">
      <pc:chgData name="thkim" userId="479e0033-2144-44f9-a1aa-c8eb28d8f035" providerId="ADAL" clId="{CDAA95A1-644C-4998-91AB-2B7251DC0B2A}" dt="2023-08-07T03:53:54.475" v="159" actId="121"/>
      <pc:docMkLst>
        <pc:docMk/>
      </pc:docMkLst>
      <pc:sldChg chg="modSp mod setBg">
        <pc:chgData name="thkim" userId="479e0033-2144-44f9-a1aa-c8eb28d8f035" providerId="ADAL" clId="{CDAA95A1-644C-4998-91AB-2B7251DC0B2A}" dt="2023-08-07T03:53:54.475" v="159" actId="121"/>
        <pc:sldMkLst>
          <pc:docMk/>
          <pc:sldMk cId="165277257" sldId="256"/>
        </pc:sldMkLst>
        <pc:spChg chg="mod">
          <ac:chgData name="thkim" userId="479e0033-2144-44f9-a1aa-c8eb28d8f035" providerId="ADAL" clId="{CDAA95A1-644C-4998-91AB-2B7251DC0B2A}" dt="2023-08-07T03:53:07.711" v="70" actId="20577"/>
          <ac:spMkLst>
            <pc:docMk/>
            <pc:sldMk cId="165277257" sldId="256"/>
            <ac:spMk id="2" creationId="{ECB70F0A-7F8A-6155-5D6F-5E36FB4605B6}"/>
          </ac:spMkLst>
        </pc:spChg>
        <pc:spChg chg="mod">
          <ac:chgData name="thkim" userId="479e0033-2144-44f9-a1aa-c8eb28d8f035" providerId="ADAL" clId="{CDAA95A1-644C-4998-91AB-2B7251DC0B2A}" dt="2023-08-07T03:53:48.441" v="158" actId="255"/>
          <ac:spMkLst>
            <pc:docMk/>
            <pc:sldMk cId="165277257" sldId="256"/>
            <ac:spMk id="3" creationId="{17449B25-4E69-27D9-F74F-E1908CC6543B}"/>
          </ac:spMkLst>
        </pc:spChg>
        <pc:spChg chg="mod">
          <ac:chgData name="thkim" userId="479e0033-2144-44f9-a1aa-c8eb28d8f035" providerId="ADAL" clId="{CDAA95A1-644C-4998-91AB-2B7251DC0B2A}" dt="2023-08-07T03:52:51.609" v="22" actId="20577"/>
          <ac:spMkLst>
            <pc:docMk/>
            <pc:sldMk cId="165277257" sldId="256"/>
            <ac:spMk id="8" creationId="{6144710A-040F-26F1-6A7C-6E5FBE227240}"/>
          </ac:spMkLst>
        </pc:spChg>
        <pc:spChg chg="mod">
          <ac:chgData name="thkim" userId="479e0033-2144-44f9-a1aa-c8eb28d8f035" providerId="ADAL" clId="{CDAA95A1-644C-4998-91AB-2B7251DC0B2A}" dt="2023-08-07T03:53:54.475" v="159" actId="121"/>
          <ac:spMkLst>
            <pc:docMk/>
            <pc:sldMk cId="165277257" sldId="256"/>
            <ac:spMk id="13" creationId="{CCA201AB-2400-0508-568B-42C57E9DF67F}"/>
          </ac:spMkLst>
        </pc:spChg>
      </pc:sldChg>
      <pc:sldChg chg="setBg">
        <pc:chgData name="thkim" userId="479e0033-2144-44f9-a1aa-c8eb28d8f035" providerId="ADAL" clId="{CDAA95A1-644C-4998-91AB-2B7251DC0B2A}" dt="2023-08-07T03:51:34.074" v="1"/>
        <pc:sldMkLst>
          <pc:docMk/>
          <pc:sldMk cId="3269637243" sldId="257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607871536" sldId="258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943458338" sldId="265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953026460" sldId="266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665204288" sldId="268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4056524960" sldId="269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802082679" sldId="271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199868949" sldId="272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411992101" sldId="273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355020100" sldId="274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809567252" sldId="275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381558881" sldId="279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254891170" sldId="281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69539473" sldId="282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927860543" sldId="283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791307450" sldId="284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458567816" sldId="285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202863101" sldId="286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538964736" sldId="287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394669320" sldId="288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836362166" sldId="289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870027318" sldId="290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173087904" sldId="291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39750809" sldId="292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314817241" sldId="293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976388680" sldId="294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892162550" sldId="295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079836788" sldId="298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4094917760" sldId="299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661695353" sldId="301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14885704" sldId="303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944085024" sldId="304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879584746" sldId="306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225404954" sldId="307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3664911399" sldId="308"/>
        </pc:sldMkLst>
      </pc:sldChg>
      <pc:sldChg chg="setBg">
        <pc:chgData name="thkim" userId="479e0033-2144-44f9-a1aa-c8eb28d8f035" providerId="ADAL" clId="{CDAA95A1-644C-4998-91AB-2B7251DC0B2A}" dt="2023-08-07T03:51:38.489" v="2"/>
        <pc:sldMkLst>
          <pc:docMk/>
          <pc:sldMk cId="1267787116" sldId="309"/>
        </pc:sldMkLst>
      </pc:sldChg>
    </pc:docChg>
  </pc:docChgLst>
  <pc:docChgLst>
    <pc:chgData name="thkim" userId="479e0033-2144-44f9-a1aa-c8eb28d8f035" providerId="ADAL" clId="{1CF438DA-08F4-4B7D-9A4D-381BDF827285}"/>
    <pc:docChg chg="undo redo custSel addSld delSld modSld sldOrd modMainMaster">
      <pc:chgData name="thkim" userId="479e0033-2144-44f9-a1aa-c8eb28d8f035" providerId="ADAL" clId="{1CF438DA-08F4-4B7D-9A4D-381BDF827285}" dt="2023-05-30T07:30:23.341" v="3636"/>
      <pc:docMkLst>
        <pc:docMk/>
      </pc:docMkLst>
      <pc:sldChg chg="setBg">
        <pc:chgData name="thkim" userId="479e0033-2144-44f9-a1aa-c8eb28d8f035" providerId="ADAL" clId="{1CF438DA-08F4-4B7D-9A4D-381BDF827285}" dt="2023-05-29T20:31:54.626" v="59"/>
        <pc:sldMkLst>
          <pc:docMk/>
          <pc:sldMk cId="165277257" sldId="256"/>
        </pc:sldMkLst>
      </pc:sldChg>
      <pc:sldChg chg="setBg">
        <pc:chgData name="thkim" userId="479e0033-2144-44f9-a1aa-c8eb28d8f035" providerId="ADAL" clId="{1CF438DA-08F4-4B7D-9A4D-381BDF827285}" dt="2023-05-29T20:31:54.626" v="59"/>
        <pc:sldMkLst>
          <pc:docMk/>
          <pc:sldMk cId="3269637243" sldId="257"/>
        </pc:sldMkLst>
      </pc:sldChg>
      <pc:sldChg chg="modSp mod setBg">
        <pc:chgData name="thkim" userId="479e0033-2144-44f9-a1aa-c8eb28d8f035" providerId="ADAL" clId="{1CF438DA-08F4-4B7D-9A4D-381BDF827285}" dt="2023-05-29T22:55:24.839" v="2982" actId="20577"/>
        <pc:sldMkLst>
          <pc:docMk/>
          <pc:sldMk cId="3607871536" sldId="258"/>
        </pc:sldMkLst>
        <pc:spChg chg="mod">
          <ac:chgData name="thkim" userId="479e0033-2144-44f9-a1aa-c8eb28d8f035" providerId="ADAL" clId="{1CF438DA-08F4-4B7D-9A4D-381BDF827285}" dt="2023-05-29T22:55:24.839" v="2982" actId="20577"/>
          <ac:spMkLst>
            <pc:docMk/>
            <pc:sldMk cId="3607871536" sldId="258"/>
            <ac:spMk id="14" creationId="{76B65A9E-580E-E8A4-0EE3-0740F22B23A1}"/>
          </ac:spMkLst>
        </pc:spChg>
      </pc:sldChg>
      <pc:sldChg chg="modSp del mod setBg">
        <pc:chgData name="thkim" userId="479e0033-2144-44f9-a1aa-c8eb28d8f035" providerId="ADAL" clId="{1CF438DA-08F4-4B7D-9A4D-381BDF827285}" dt="2023-05-30T00:30:45.927" v="3634" actId="47"/>
        <pc:sldMkLst>
          <pc:docMk/>
          <pc:sldMk cId="2507400490" sldId="259"/>
        </pc:sldMkLst>
        <pc:spChg chg="mod">
          <ac:chgData name="thkim" userId="479e0033-2144-44f9-a1aa-c8eb28d8f035" providerId="ADAL" clId="{1CF438DA-08F4-4B7D-9A4D-381BDF827285}" dt="2023-05-29T23:50:17.686" v="3627" actId="20577"/>
          <ac:spMkLst>
            <pc:docMk/>
            <pc:sldMk cId="2507400490" sldId="259"/>
            <ac:spMk id="4" creationId="{2E7564C2-3041-AFA2-91B9-1F97535F6B36}"/>
          </ac:spMkLst>
        </pc:spChg>
      </pc:sldChg>
      <pc:sldChg chg="del setBg">
        <pc:chgData name="thkim" userId="479e0033-2144-44f9-a1aa-c8eb28d8f035" providerId="ADAL" clId="{1CF438DA-08F4-4B7D-9A4D-381BDF827285}" dt="2023-05-30T00:26:21.151" v="3628" actId="47"/>
        <pc:sldMkLst>
          <pc:docMk/>
          <pc:sldMk cId="1607549814" sldId="260"/>
        </pc:sldMkLst>
      </pc:sldChg>
      <pc:sldChg chg="del setBg">
        <pc:chgData name="thkim" userId="479e0033-2144-44f9-a1aa-c8eb28d8f035" providerId="ADAL" clId="{1CF438DA-08F4-4B7D-9A4D-381BDF827285}" dt="2023-05-30T00:26:21.151" v="3628" actId="47"/>
        <pc:sldMkLst>
          <pc:docMk/>
          <pc:sldMk cId="2452957400" sldId="261"/>
        </pc:sldMkLst>
      </pc:sldChg>
      <pc:sldChg chg="del setBg">
        <pc:chgData name="thkim" userId="479e0033-2144-44f9-a1aa-c8eb28d8f035" providerId="ADAL" clId="{1CF438DA-08F4-4B7D-9A4D-381BDF827285}" dt="2023-05-30T00:26:21.151" v="3628" actId="47"/>
        <pc:sldMkLst>
          <pc:docMk/>
          <pc:sldMk cId="2859057812" sldId="262"/>
        </pc:sldMkLst>
      </pc:sldChg>
      <pc:sldChg chg="del setBg">
        <pc:chgData name="thkim" userId="479e0033-2144-44f9-a1aa-c8eb28d8f035" providerId="ADAL" clId="{1CF438DA-08F4-4B7D-9A4D-381BDF827285}" dt="2023-05-30T00:26:21.151" v="3628" actId="47"/>
        <pc:sldMkLst>
          <pc:docMk/>
          <pc:sldMk cId="3612990981" sldId="263"/>
        </pc:sldMkLst>
      </pc:sldChg>
      <pc:sldChg chg="del setBg">
        <pc:chgData name="thkim" userId="479e0033-2144-44f9-a1aa-c8eb28d8f035" providerId="ADAL" clId="{1CF438DA-08F4-4B7D-9A4D-381BDF827285}" dt="2023-05-30T00:26:21.151" v="3628" actId="47"/>
        <pc:sldMkLst>
          <pc:docMk/>
          <pc:sldMk cId="1861904819" sldId="264"/>
        </pc:sldMkLst>
      </pc:sldChg>
      <pc:sldChg chg="addSp modSp mod setBg">
        <pc:chgData name="thkim" userId="479e0033-2144-44f9-a1aa-c8eb28d8f035" providerId="ADAL" clId="{1CF438DA-08F4-4B7D-9A4D-381BDF827285}" dt="2023-05-29T21:47:01.941" v="244" actId="1076"/>
        <pc:sldMkLst>
          <pc:docMk/>
          <pc:sldMk cId="1943458338" sldId="265"/>
        </pc:sldMkLst>
        <pc:spChg chg="mod">
          <ac:chgData name="thkim" userId="479e0033-2144-44f9-a1aa-c8eb28d8f035" providerId="ADAL" clId="{1CF438DA-08F4-4B7D-9A4D-381BDF827285}" dt="2023-05-29T21:43:51.195" v="213" actId="1076"/>
          <ac:spMkLst>
            <pc:docMk/>
            <pc:sldMk cId="1943458338" sldId="265"/>
            <ac:spMk id="3" creationId="{E1789FE2-E568-1558-B3F3-304BC3F6E7B9}"/>
          </ac:spMkLst>
        </pc:spChg>
        <pc:picChg chg="add mod">
          <ac:chgData name="thkim" userId="479e0033-2144-44f9-a1aa-c8eb28d8f035" providerId="ADAL" clId="{1CF438DA-08F4-4B7D-9A4D-381BDF827285}" dt="2023-05-29T21:47:01.941" v="244" actId="1076"/>
          <ac:picMkLst>
            <pc:docMk/>
            <pc:sldMk cId="1943458338" sldId="265"/>
            <ac:picMk id="6" creationId="{B65DF040-B743-323E-FA90-848868C2A4DC}"/>
          </ac:picMkLst>
        </pc:picChg>
        <pc:picChg chg="add mod">
          <ac:chgData name="thkim" userId="479e0033-2144-44f9-a1aa-c8eb28d8f035" providerId="ADAL" clId="{1CF438DA-08F4-4B7D-9A4D-381BDF827285}" dt="2023-05-29T21:46:54.608" v="242" actId="1076"/>
          <ac:picMkLst>
            <pc:docMk/>
            <pc:sldMk cId="1943458338" sldId="265"/>
            <ac:picMk id="8" creationId="{22E04585-A73B-EE73-ED24-5B3A0E4185B8}"/>
          </ac:picMkLst>
        </pc:picChg>
      </pc:sldChg>
      <pc:sldChg chg="setBg">
        <pc:chgData name="thkim" userId="479e0033-2144-44f9-a1aa-c8eb28d8f035" providerId="ADAL" clId="{1CF438DA-08F4-4B7D-9A4D-381BDF827285}" dt="2023-05-29T20:31:54.626" v="59"/>
        <pc:sldMkLst>
          <pc:docMk/>
          <pc:sldMk cId="2953026460" sldId="266"/>
        </pc:sldMkLst>
      </pc:sldChg>
      <pc:sldChg chg="modSp mod setBg">
        <pc:chgData name="thkim" userId="479e0033-2144-44f9-a1aa-c8eb28d8f035" providerId="ADAL" clId="{1CF438DA-08F4-4B7D-9A4D-381BDF827285}" dt="2023-05-29T22:53:15.549" v="2977" actId="20577"/>
        <pc:sldMkLst>
          <pc:docMk/>
          <pc:sldMk cId="3665204288" sldId="268"/>
        </pc:sldMkLst>
        <pc:spChg chg="mod">
          <ac:chgData name="thkim" userId="479e0033-2144-44f9-a1aa-c8eb28d8f035" providerId="ADAL" clId="{1CF438DA-08F4-4B7D-9A4D-381BDF827285}" dt="2023-05-29T22:53:15.549" v="2977" actId="20577"/>
          <ac:spMkLst>
            <pc:docMk/>
            <pc:sldMk cId="3665204288" sldId="268"/>
            <ac:spMk id="4" creationId="{2E7564C2-3041-AFA2-91B9-1F97535F6B36}"/>
          </ac:spMkLst>
        </pc:spChg>
        <pc:picChg chg="mod">
          <ac:chgData name="thkim" userId="479e0033-2144-44f9-a1aa-c8eb28d8f035" providerId="ADAL" clId="{1CF438DA-08F4-4B7D-9A4D-381BDF827285}" dt="2023-05-29T22:02:37.139" v="519" actId="1076"/>
          <ac:picMkLst>
            <pc:docMk/>
            <pc:sldMk cId="3665204288" sldId="268"/>
            <ac:picMk id="3" creationId="{C29600D5-7971-54F8-77A7-F0F0F923B42C}"/>
          </ac:picMkLst>
        </pc:picChg>
      </pc:sldChg>
      <pc:sldChg chg="addSp delSp modSp setBg">
        <pc:chgData name="thkim" userId="479e0033-2144-44f9-a1aa-c8eb28d8f035" providerId="ADAL" clId="{1CF438DA-08F4-4B7D-9A4D-381BDF827285}" dt="2023-05-30T00:26:48.690" v="3633"/>
        <pc:sldMkLst>
          <pc:docMk/>
          <pc:sldMk cId="4056524960" sldId="269"/>
        </pc:sldMkLst>
        <pc:spChg chg="add del mod">
          <ac:chgData name="thkim" userId="479e0033-2144-44f9-a1aa-c8eb28d8f035" providerId="ADAL" clId="{1CF438DA-08F4-4B7D-9A4D-381BDF827285}" dt="2023-05-30T00:26:48.690" v="3633"/>
          <ac:spMkLst>
            <pc:docMk/>
            <pc:sldMk cId="4056524960" sldId="269"/>
            <ac:spMk id="5" creationId="{C9184C0E-AF29-751D-BCFA-51AAD34DDFBF}"/>
          </ac:spMkLst>
        </pc:spChg>
      </pc:sldChg>
      <pc:sldChg chg="del setBg">
        <pc:chgData name="thkim" userId="479e0033-2144-44f9-a1aa-c8eb28d8f035" providerId="ADAL" clId="{1CF438DA-08F4-4B7D-9A4D-381BDF827285}" dt="2023-05-29T23:40:15.094" v="3566" actId="47"/>
        <pc:sldMkLst>
          <pc:docMk/>
          <pc:sldMk cId="2473093758" sldId="270"/>
        </pc:sldMkLst>
      </pc:sldChg>
      <pc:sldChg chg="addSp delSp modSp mod setBg">
        <pc:chgData name="thkim" userId="479e0033-2144-44f9-a1aa-c8eb28d8f035" providerId="ADAL" clId="{1CF438DA-08F4-4B7D-9A4D-381BDF827285}" dt="2023-05-29T21:45:23.706" v="238" actId="14100"/>
        <pc:sldMkLst>
          <pc:docMk/>
          <pc:sldMk cId="1802082679" sldId="271"/>
        </pc:sldMkLst>
        <pc:spChg chg="mod">
          <ac:chgData name="thkim" userId="479e0033-2144-44f9-a1aa-c8eb28d8f035" providerId="ADAL" clId="{1CF438DA-08F4-4B7D-9A4D-381BDF827285}" dt="2023-05-29T21:44:02.084" v="214" actId="1076"/>
          <ac:spMkLst>
            <pc:docMk/>
            <pc:sldMk cId="1802082679" sldId="271"/>
            <ac:spMk id="3" creationId="{91567B7E-3C3B-6B73-E72B-AFBA355168BD}"/>
          </ac:spMkLst>
        </pc:spChg>
        <pc:spChg chg="mod">
          <ac:chgData name="thkim" userId="479e0033-2144-44f9-a1aa-c8eb28d8f035" providerId="ADAL" clId="{1CF438DA-08F4-4B7D-9A4D-381BDF827285}" dt="2023-05-29T21:34:52.824" v="151" actId="20577"/>
          <ac:spMkLst>
            <pc:docMk/>
            <pc:sldMk cId="1802082679" sldId="271"/>
            <ac:spMk id="4" creationId="{2E7564C2-3041-AFA2-91B9-1F97535F6B36}"/>
          </ac:spMkLst>
        </pc:spChg>
        <pc:picChg chg="add del mod">
          <ac:chgData name="thkim" userId="479e0033-2144-44f9-a1aa-c8eb28d8f035" providerId="ADAL" clId="{1CF438DA-08F4-4B7D-9A4D-381BDF827285}" dt="2023-05-29T21:26:53.923" v="105" actId="478"/>
          <ac:picMkLst>
            <pc:docMk/>
            <pc:sldMk cId="1802082679" sldId="271"/>
            <ac:picMk id="7" creationId="{2638CC74-3EB6-75A3-1AF1-86FFD5FFFDDD}"/>
          </ac:picMkLst>
        </pc:picChg>
        <pc:picChg chg="add del mod">
          <ac:chgData name="thkim" userId="479e0033-2144-44f9-a1aa-c8eb28d8f035" providerId="ADAL" clId="{1CF438DA-08F4-4B7D-9A4D-381BDF827285}" dt="2023-05-29T21:26:58.589" v="109" actId="478"/>
          <ac:picMkLst>
            <pc:docMk/>
            <pc:sldMk cId="1802082679" sldId="271"/>
            <ac:picMk id="9" creationId="{474999EE-71EF-737E-4B09-71B62F782E9D}"/>
          </ac:picMkLst>
        </pc:picChg>
        <pc:picChg chg="add del mod">
          <ac:chgData name="thkim" userId="479e0033-2144-44f9-a1aa-c8eb28d8f035" providerId="ADAL" clId="{1CF438DA-08F4-4B7D-9A4D-381BDF827285}" dt="2023-05-29T21:27:23.799" v="113" actId="22"/>
          <ac:picMkLst>
            <pc:docMk/>
            <pc:sldMk cId="1802082679" sldId="271"/>
            <ac:picMk id="11" creationId="{9D4F3C92-0A1B-7C23-081A-BF1B088468F8}"/>
          </ac:picMkLst>
        </pc:picChg>
        <pc:picChg chg="add del mod">
          <ac:chgData name="thkim" userId="479e0033-2144-44f9-a1aa-c8eb28d8f035" providerId="ADAL" clId="{1CF438DA-08F4-4B7D-9A4D-381BDF827285}" dt="2023-05-29T21:27:52.257" v="116" actId="478"/>
          <ac:picMkLst>
            <pc:docMk/>
            <pc:sldMk cId="1802082679" sldId="271"/>
            <ac:picMk id="13" creationId="{0F94FEE5-39B9-CF8A-EBF9-7555F919EFD6}"/>
          </ac:picMkLst>
        </pc:picChg>
        <pc:picChg chg="add del">
          <ac:chgData name="thkim" userId="479e0033-2144-44f9-a1aa-c8eb28d8f035" providerId="ADAL" clId="{1CF438DA-08F4-4B7D-9A4D-381BDF827285}" dt="2023-05-29T21:28:07.493" v="118" actId="22"/>
          <ac:picMkLst>
            <pc:docMk/>
            <pc:sldMk cId="1802082679" sldId="271"/>
            <ac:picMk id="15" creationId="{8DD99CBD-060B-633C-CF18-CE60BD8F5DDF}"/>
          </ac:picMkLst>
        </pc:picChg>
        <pc:picChg chg="add del mod">
          <ac:chgData name="thkim" userId="479e0033-2144-44f9-a1aa-c8eb28d8f035" providerId="ADAL" clId="{1CF438DA-08F4-4B7D-9A4D-381BDF827285}" dt="2023-05-29T21:28:20.926" v="121" actId="478"/>
          <ac:picMkLst>
            <pc:docMk/>
            <pc:sldMk cId="1802082679" sldId="271"/>
            <ac:picMk id="17" creationId="{899921DB-D76A-0CE4-82BD-8D11E361A513}"/>
          </ac:picMkLst>
        </pc:picChg>
        <pc:picChg chg="add del mod">
          <ac:chgData name="thkim" userId="479e0033-2144-44f9-a1aa-c8eb28d8f035" providerId="ADAL" clId="{1CF438DA-08F4-4B7D-9A4D-381BDF827285}" dt="2023-05-29T21:28:32.125" v="124" actId="478"/>
          <ac:picMkLst>
            <pc:docMk/>
            <pc:sldMk cId="1802082679" sldId="271"/>
            <ac:picMk id="19" creationId="{DE6E2018-4401-79AD-5E18-556B3803604D}"/>
          </ac:picMkLst>
        </pc:picChg>
        <pc:picChg chg="add mod">
          <ac:chgData name="thkim" userId="479e0033-2144-44f9-a1aa-c8eb28d8f035" providerId="ADAL" clId="{1CF438DA-08F4-4B7D-9A4D-381BDF827285}" dt="2023-05-29T21:45:23.706" v="238" actId="14100"/>
          <ac:picMkLst>
            <pc:docMk/>
            <pc:sldMk cId="1802082679" sldId="271"/>
            <ac:picMk id="21" creationId="{CC59B232-B528-E511-050E-DEF9504CDB14}"/>
          </ac:picMkLst>
        </pc:picChg>
        <pc:picChg chg="add mod">
          <ac:chgData name="thkim" userId="479e0033-2144-44f9-a1aa-c8eb28d8f035" providerId="ADAL" clId="{1CF438DA-08F4-4B7D-9A4D-381BDF827285}" dt="2023-05-29T21:45:23.706" v="238" actId="14100"/>
          <ac:picMkLst>
            <pc:docMk/>
            <pc:sldMk cId="1802082679" sldId="271"/>
            <ac:picMk id="23" creationId="{AA1C11B2-29EF-B794-5E96-1CB0726B398B}"/>
          </ac:picMkLst>
        </pc:picChg>
      </pc:sldChg>
      <pc:sldChg chg="setBg">
        <pc:chgData name="thkim" userId="479e0033-2144-44f9-a1aa-c8eb28d8f035" providerId="ADAL" clId="{1CF438DA-08F4-4B7D-9A4D-381BDF827285}" dt="2023-05-29T20:31:54.626" v="59"/>
        <pc:sldMkLst>
          <pc:docMk/>
          <pc:sldMk cId="2199868949" sldId="272"/>
        </pc:sldMkLst>
      </pc:sldChg>
      <pc:sldChg chg="addSp delSp modSp mod setBg">
        <pc:chgData name="thkim" userId="479e0033-2144-44f9-a1aa-c8eb28d8f035" providerId="ADAL" clId="{1CF438DA-08F4-4B7D-9A4D-381BDF827285}" dt="2023-05-30T07:30:23.341" v="3636"/>
        <pc:sldMkLst>
          <pc:docMk/>
          <pc:sldMk cId="2411992101" sldId="273"/>
        </pc:sldMkLst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3" creationId="{F4FB9FA3-BB3D-5D74-FB16-C08277C00B4E}"/>
          </ac:spMkLst>
        </pc:spChg>
        <pc:spChg chg="mod">
          <ac:chgData name="thkim" userId="479e0033-2144-44f9-a1aa-c8eb28d8f035" providerId="ADAL" clId="{1CF438DA-08F4-4B7D-9A4D-381BDF827285}" dt="2023-05-29T22:20:08.314" v="1200" actId="1076"/>
          <ac:spMkLst>
            <pc:docMk/>
            <pc:sldMk cId="2411992101" sldId="273"/>
            <ac:spMk id="4" creationId="{2E7564C2-3041-AFA2-91B9-1F97535F6B36}"/>
          </ac:spMkLst>
        </pc:spChg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5" creationId="{289D44F1-BC3B-55CC-EB37-93B5FF156226}"/>
          </ac:spMkLst>
        </pc:spChg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6" creationId="{59595C87-0FDD-16AB-A3CC-27EC4AFBF34F}"/>
          </ac:spMkLst>
        </pc:spChg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7" creationId="{21325C49-29EF-13D0-477C-6912F54DCF2E}"/>
          </ac:spMkLst>
        </pc:spChg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8" creationId="{6B69E9CE-284B-D43D-1C47-A290B3EA4356}"/>
          </ac:spMkLst>
        </pc:spChg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9" creationId="{64E9178A-A222-45C1-BD9F-6F9F7730994A}"/>
          </ac:spMkLst>
        </pc:spChg>
        <pc:spChg chg="add mod">
          <ac:chgData name="thkim" userId="479e0033-2144-44f9-a1aa-c8eb28d8f035" providerId="ADAL" clId="{1CF438DA-08F4-4B7D-9A4D-381BDF827285}" dt="2023-05-29T22:16:42.500" v="1089" actId="692"/>
          <ac:spMkLst>
            <pc:docMk/>
            <pc:sldMk cId="2411992101" sldId="273"/>
            <ac:spMk id="10" creationId="{07A2D723-9762-8BCD-70D7-17588DD4A059}"/>
          </ac:spMkLst>
        </pc:spChg>
        <pc:spChg chg="add mod">
          <ac:chgData name="thkim" userId="479e0033-2144-44f9-a1aa-c8eb28d8f035" providerId="ADAL" clId="{1CF438DA-08F4-4B7D-9A4D-381BDF827285}" dt="2023-05-29T23:42:58.507" v="3590" actId="1076"/>
          <ac:spMkLst>
            <pc:docMk/>
            <pc:sldMk cId="2411992101" sldId="273"/>
            <ac:spMk id="11" creationId="{533AF8B6-26EE-049E-8F47-4E66738AFC87}"/>
          </ac:spMkLst>
        </pc:spChg>
        <pc:spChg chg="add mod">
          <ac:chgData name="thkim" userId="479e0033-2144-44f9-a1aa-c8eb28d8f035" providerId="ADAL" clId="{1CF438DA-08F4-4B7D-9A4D-381BDF827285}" dt="2023-05-29T23:42:55.184" v="3589" actId="1076"/>
          <ac:spMkLst>
            <pc:docMk/>
            <pc:sldMk cId="2411992101" sldId="273"/>
            <ac:spMk id="12" creationId="{2A7AEC3E-2401-0CB8-EBAA-530AD9D22219}"/>
          </ac:spMkLst>
        </pc:spChg>
        <pc:spChg chg="add mod">
          <ac:chgData name="thkim" userId="479e0033-2144-44f9-a1aa-c8eb28d8f035" providerId="ADAL" clId="{1CF438DA-08F4-4B7D-9A4D-381BDF827285}" dt="2023-05-29T23:41:56.946" v="3581" actId="1076"/>
          <ac:spMkLst>
            <pc:docMk/>
            <pc:sldMk cId="2411992101" sldId="273"/>
            <ac:spMk id="14" creationId="{3B6540AA-4F67-F157-ED93-4B8577432D76}"/>
          </ac:spMkLst>
        </pc:spChg>
        <pc:spChg chg="add mod">
          <ac:chgData name="thkim" userId="479e0033-2144-44f9-a1aa-c8eb28d8f035" providerId="ADAL" clId="{1CF438DA-08F4-4B7D-9A4D-381BDF827285}" dt="2023-05-29T23:42:12.363" v="3583" actId="1076"/>
          <ac:spMkLst>
            <pc:docMk/>
            <pc:sldMk cId="2411992101" sldId="273"/>
            <ac:spMk id="15" creationId="{43AC12C6-1B89-3769-991A-AF17081ABE3F}"/>
          </ac:spMkLst>
        </pc:spChg>
        <pc:spChg chg="add mod">
          <ac:chgData name="thkim" userId="479e0033-2144-44f9-a1aa-c8eb28d8f035" providerId="ADAL" clId="{1CF438DA-08F4-4B7D-9A4D-381BDF827285}" dt="2023-05-29T23:42:19.464" v="3584" actId="408"/>
          <ac:spMkLst>
            <pc:docMk/>
            <pc:sldMk cId="2411992101" sldId="273"/>
            <ac:spMk id="16" creationId="{D2403DDB-B2E7-4F88-569C-FA1A9E45865A}"/>
          </ac:spMkLst>
        </pc:spChg>
        <pc:spChg chg="add mod">
          <ac:chgData name="thkim" userId="479e0033-2144-44f9-a1aa-c8eb28d8f035" providerId="ADAL" clId="{1CF438DA-08F4-4B7D-9A4D-381BDF827285}" dt="2023-05-29T23:41:26.432" v="3578" actId="1076"/>
          <ac:spMkLst>
            <pc:docMk/>
            <pc:sldMk cId="2411992101" sldId="273"/>
            <ac:spMk id="17" creationId="{D2E85BEA-CAF9-696F-4FF2-B919785ECC9B}"/>
          </ac:spMkLst>
        </pc:spChg>
        <pc:spChg chg="add mod">
          <ac:chgData name="thkim" userId="479e0033-2144-44f9-a1aa-c8eb28d8f035" providerId="ADAL" clId="{1CF438DA-08F4-4B7D-9A4D-381BDF827285}" dt="2023-05-29T23:41:42.901" v="3580" actId="465"/>
          <ac:spMkLst>
            <pc:docMk/>
            <pc:sldMk cId="2411992101" sldId="273"/>
            <ac:spMk id="18" creationId="{91F66815-B6F4-5B5F-0CC8-8DC304E4E36F}"/>
          </ac:spMkLst>
        </pc:spChg>
        <pc:spChg chg="add mod">
          <ac:chgData name="thkim" userId="479e0033-2144-44f9-a1aa-c8eb28d8f035" providerId="ADAL" clId="{1CF438DA-08F4-4B7D-9A4D-381BDF827285}" dt="2023-05-29T23:41:42.901" v="3580" actId="465"/>
          <ac:spMkLst>
            <pc:docMk/>
            <pc:sldMk cId="2411992101" sldId="273"/>
            <ac:spMk id="19" creationId="{BDBAE4DA-2899-8199-4023-A12F608BB832}"/>
          </ac:spMkLst>
        </pc:spChg>
        <pc:spChg chg="add mod">
          <ac:chgData name="thkim" userId="479e0033-2144-44f9-a1aa-c8eb28d8f035" providerId="ADAL" clId="{1CF438DA-08F4-4B7D-9A4D-381BDF827285}" dt="2023-05-29T23:41:42.901" v="3580" actId="465"/>
          <ac:spMkLst>
            <pc:docMk/>
            <pc:sldMk cId="2411992101" sldId="273"/>
            <ac:spMk id="20" creationId="{686384A7-3200-91C3-30F6-393FAB73C6C3}"/>
          </ac:spMkLst>
        </pc:spChg>
        <pc:spChg chg="add mod">
          <ac:chgData name="thkim" userId="479e0033-2144-44f9-a1aa-c8eb28d8f035" providerId="ADAL" clId="{1CF438DA-08F4-4B7D-9A4D-381BDF827285}" dt="2023-05-29T23:41:42.901" v="3580" actId="465"/>
          <ac:spMkLst>
            <pc:docMk/>
            <pc:sldMk cId="2411992101" sldId="273"/>
            <ac:spMk id="21" creationId="{4BD187F0-1FF5-8A2E-7FA2-278706A77D57}"/>
          </ac:spMkLst>
        </pc:spChg>
        <pc:spChg chg="add mod">
          <ac:chgData name="thkim" userId="479e0033-2144-44f9-a1aa-c8eb28d8f035" providerId="ADAL" clId="{1CF438DA-08F4-4B7D-9A4D-381BDF827285}" dt="2023-05-29T23:41:42.901" v="3580" actId="465"/>
          <ac:spMkLst>
            <pc:docMk/>
            <pc:sldMk cId="2411992101" sldId="273"/>
            <ac:spMk id="22" creationId="{E18A656D-1C57-3B4D-9BE9-E62C96632985}"/>
          </ac:spMkLst>
        </pc:spChg>
        <pc:spChg chg="add mod">
          <ac:chgData name="thkim" userId="479e0033-2144-44f9-a1aa-c8eb28d8f035" providerId="ADAL" clId="{1CF438DA-08F4-4B7D-9A4D-381BDF827285}" dt="2023-05-29T23:41:31.625" v="3579" actId="1076"/>
          <ac:spMkLst>
            <pc:docMk/>
            <pc:sldMk cId="2411992101" sldId="273"/>
            <ac:spMk id="23" creationId="{6E290273-7090-7F0B-9CC3-51DC2758E013}"/>
          </ac:spMkLst>
        </pc:spChg>
        <pc:spChg chg="add mod">
          <ac:chgData name="thkim" userId="479e0033-2144-44f9-a1aa-c8eb28d8f035" providerId="ADAL" clId="{1CF438DA-08F4-4B7D-9A4D-381BDF827285}" dt="2023-05-29T23:43:07.534" v="3592" actId="1076"/>
          <ac:spMkLst>
            <pc:docMk/>
            <pc:sldMk cId="2411992101" sldId="273"/>
            <ac:spMk id="24" creationId="{73F8C649-7AEE-53BA-8B8F-9F2144F93596}"/>
          </ac:spMkLst>
        </pc:spChg>
        <pc:spChg chg="add mod">
          <ac:chgData name="thkim" userId="479e0033-2144-44f9-a1aa-c8eb28d8f035" providerId="ADAL" clId="{1CF438DA-08F4-4B7D-9A4D-381BDF827285}" dt="2023-05-29T22:38:27.430" v="2209" actId="14100"/>
          <ac:spMkLst>
            <pc:docMk/>
            <pc:sldMk cId="2411992101" sldId="273"/>
            <ac:spMk id="25" creationId="{F0CA84AF-2663-A004-E546-8412E3436A8E}"/>
          </ac:spMkLst>
        </pc:spChg>
        <pc:spChg chg="add mod">
          <ac:chgData name="thkim" userId="479e0033-2144-44f9-a1aa-c8eb28d8f035" providerId="ADAL" clId="{1CF438DA-08F4-4B7D-9A4D-381BDF827285}" dt="2023-05-29T23:43:02.186" v="3591" actId="1076"/>
          <ac:spMkLst>
            <pc:docMk/>
            <pc:sldMk cId="2411992101" sldId="273"/>
            <ac:spMk id="26" creationId="{B6C62641-5E7D-9748-17D6-5A2F4E5A0B8A}"/>
          </ac:spMkLst>
        </pc:spChg>
        <pc:spChg chg="add mod">
          <ac:chgData name="thkim" userId="479e0033-2144-44f9-a1aa-c8eb28d8f035" providerId="ADAL" clId="{1CF438DA-08F4-4B7D-9A4D-381BDF827285}" dt="2023-05-29T22:31:46.177" v="1767" actId="571"/>
          <ac:spMkLst>
            <pc:docMk/>
            <pc:sldMk cId="2411992101" sldId="273"/>
            <ac:spMk id="27" creationId="{C6B1B5D9-D8C0-2966-811E-345B60EECE66}"/>
          </ac:spMkLst>
        </pc:spChg>
        <pc:spChg chg="add mod">
          <ac:chgData name="thkim" userId="479e0033-2144-44f9-a1aa-c8eb28d8f035" providerId="ADAL" clId="{1CF438DA-08F4-4B7D-9A4D-381BDF827285}" dt="2023-05-29T22:38:27.430" v="2209" actId="14100"/>
          <ac:spMkLst>
            <pc:docMk/>
            <pc:sldMk cId="2411992101" sldId="273"/>
            <ac:spMk id="28" creationId="{98F1BDCD-B741-F027-6A68-62772E4C5149}"/>
          </ac:spMkLst>
        </pc:spChg>
        <pc:spChg chg="add mod">
          <ac:chgData name="thkim" userId="479e0033-2144-44f9-a1aa-c8eb28d8f035" providerId="ADAL" clId="{1CF438DA-08F4-4B7D-9A4D-381BDF827285}" dt="2023-05-29T22:38:27.430" v="2209" actId="14100"/>
          <ac:spMkLst>
            <pc:docMk/>
            <pc:sldMk cId="2411992101" sldId="273"/>
            <ac:spMk id="29" creationId="{9FF32F6B-C3BB-884A-7BA8-A6DDD34C60BB}"/>
          </ac:spMkLst>
        </pc:spChg>
        <pc:spChg chg="add mod ord">
          <ac:chgData name="thkim" userId="479e0033-2144-44f9-a1aa-c8eb28d8f035" providerId="ADAL" clId="{1CF438DA-08F4-4B7D-9A4D-381BDF827285}" dt="2023-05-29T22:56:09.365" v="2983" actId="167"/>
          <ac:spMkLst>
            <pc:docMk/>
            <pc:sldMk cId="2411992101" sldId="273"/>
            <ac:spMk id="30" creationId="{DFC38CCD-0757-17F0-77EA-D1DCCBA255CB}"/>
          </ac:spMkLst>
        </pc:spChg>
        <pc:spChg chg="add del">
          <ac:chgData name="thkim" userId="479e0033-2144-44f9-a1aa-c8eb28d8f035" providerId="ADAL" clId="{1CF438DA-08F4-4B7D-9A4D-381BDF827285}" dt="2023-05-29T22:41:45.405" v="2247" actId="22"/>
          <ac:spMkLst>
            <pc:docMk/>
            <pc:sldMk cId="2411992101" sldId="273"/>
            <ac:spMk id="32" creationId="{B56266F6-D24F-386D-B92D-02E73BE16AAB}"/>
          </ac:spMkLst>
        </pc:spChg>
        <pc:spChg chg="add del mod">
          <ac:chgData name="thkim" userId="479e0033-2144-44f9-a1aa-c8eb28d8f035" providerId="ADAL" clId="{1CF438DA-08F4-4B7D-9A4D-381BDF827285}" dt="2023-05-29T22:42:08.510" v="2252" actId="478"/>
          <ac:spMkLst>
            <pc:docMk/>
            <pc:sldMk cId="2411992101" sldId="273"/>
            <ac:spMk id="33" creationId="{9A1A9FA9-A568-D767-B922-8D3B87C4AFB8}"/>
          </ac:spMkLst>
        </pc:spChg>
        <pc:picChg chg="del">
          <ac:chgData name="thkim" userId="479e0033-2144-44f9-a1aa-c8eb28d8f035" providerId="ADAL" clId="{1CF438DA-08F4-4B7D-9A4D-381BDF827285}" dt="2023-05-30T07:30:21.466" v="3635" actId="21"/>
          <ac:picMkLst>
            <pc:docMk/>
            <pc:sldMk cId="2411992101" sldId="273"/>
            <ac:picMk id="2" creationId="{85A603CE-E2B3-D2FE-E065-1BCF0BB477CE}"/>
          </ac:picMkLst>
        </pc:picChg>
        <pc:picChg chg="add mod">
          <ac:chgData name="thkim" userId="479e0033-2144-44f9-a1aa-c8eb28d8f035" providerId="ADAL" clId="{1CF438DA-08F4-4B7D-9A4D-381BDF827285}" dt="2023-05-30T07:30:23.341" v="3636"/>
          <ac:picMkLst>
            <pc:docMk/>
            <pc:sldMk cId="2411992101" sldId="273"/>
            <ac:picMk id="27" creationId="{CB4335F5-2B41-99DA-022D-DB01A9336B8A}"/>
          </ac:picMkLst>
        </pc:picChg>
      </pc:sldChg>
      <pc:sldChg chg="addSp delSp modSp mod setBg">
        <pc:chgData name="thkim" userId="479e0033-2144-44f9-a1aa-c8eb28d8f035" providerId="ADAL" clId="{1CF438DA-08F4-4B7D-9A4D-381BDF827285}" dt="2023-05-29T23:28:12.392" v="3408" actId="20577"/>
        <pc:sldMkLst>
          <pc:docMk/>
          <pc:sldMk cId="2355020100" sldId="274"/>
        </pc:sldMkLst>
        <pc:spChg chg="mod">
          <ac:chgData name="thkim" userId="479e0033-2144-44f9-a1aa-c8eb28d8f035" providerId="ADAL" clId="{1CF438DA-08F4-4B7D-9A4D-381BDF827285}" dt="2023-05-29T23:27:29.228" v="3341" actId="20577"/>
          <ac:spMkLst>
            <pc:docMk/>
            <pc:sldMk cId="2355020100" sldId="274"/>
            <ac:spMk id="4" creationId="{2E7564C2-3041-AFA2-91B9-1F97535F6B36}"/>
          </ac:spMkLst>
        </pc:spChg>
        <pc:spChg chg="add mod">
          <ac:chgData name="thkim" userId="479e0033-2144-44f9-a1aa-c8eb28d8f035" providerId="ADAL" clId="{1CF438DA-08F4-4B7D-9A4D-381BDF827285}" dt="2023-05-29T23:28:02.013" v="3385" actId="20577"/>
          <ac:spMkLst>
            <pc:docMk/>
            <pc:sldMk cId="2355020100" sldId="274"/>
            <ac:spMk id="5" creationId="{9EA29DA3-2EE2-BE57-A880-DE3F0AB8408C}"/>
          </ac:spMkLst>
        </pc:spChg>
        <pc:spChg chg="add mod">
          <ac:chgData name="thkim" userId="479e0033-2144-44f9-a1aa-c8eb28d8f035" providerId="ADAL" clId="{1CF438DA-08F4-4B7D-9A4D-381BDF827285}" dt="2023-05-29T23:28:12.392" v="3408" actId="20577"/>
          <ac:spMkLst>
            <pc:docMk/>
            <pc:sldMk cId="2355020100" sldId="274"/>
            <ac:spMk id="6" creationId="{F44425A8-1A7D-C9FB-EA02-6ED14829BF56}"/>
          </ac:spMkLst>
        </pc:spChg>
        <pc:picChg chg="add del">
          <ac:chgData name="thkim" userId="479e0033-2144-44f9-a1aa-c8eb28d8f035" providerId="ADAL" clId="{1CF438DA-08F4-4B7D-9A4D-381BDF827285}" dt="2023-05-29T20:24:59.023" v="9" actId="478"/>
          <ac:picMkLst>
            <pc:docMk/>
            <pc:sldMk cId="2355020100" sldId="274"/>
            <ac:picMk id="8" creationId="{BDA6F5C0-C1A5-392E-44EB-29DA9281B42F}"/>
          </ac:picMkLst>
        </pc:picChg>
        <pc:picChg chg="add del mod">
          <ac:chgData name="thkim" userId="479e0033-2144-44f9-a1aa-c8eb28d8f035" providerId="ADAL" clId="{1CF438DA-08F4-4B7D-9A4D-381BDF827285}" dt="2023-05-29T20:28:02.565" v="27" actId="478"/>
          <ac:picMkLst>
            <pc:docMk/>
            <pc:sldMk cId="2355020100" sldId="274"/>
            <ac:picMk id="10" creationId="{51B08539-C268-0EEE-43B4-4EBE370F2B09}"/>
          </ac:picMkLst>
        </pc:picChg>
        <pc:picChg chg="add mod">
          <ac:chgData name="thkim" userId="479e0033-2144-44f9-a1aa-c8eb28d8f035" providerId="ADAL" clId="{1CF438DA-08F4-4B7D-9A4D-381BDF827285}" dt="2023-05-29T21:44:48.276" v="228" actId="1076"/>
          <ac:picMkLst>
            <pc:docMk/>
            <pc:sldMk cId="2355020100" sldId="274"/>
            <ac:picMk id="12" creationId="{7BAC92E5-0D97-6B4C-45DA-52BBD13A6874}"/>
          </ac:picMkLst>
        </pc:picChg>
        <pc:picChg chg="add mod">
          <ac:chgData name="thkim" userId="479e0033-2144-44f9-a1aa-c8eb28d8f035" providerId="ADAL" clId="{1CF438DA-08F4-4B7D-9A4D-381BDF827285}" dt="2023-05-29T21:44:39.327" v="227" actId="14100"/>
          <ac:picMkLst>
            <pc:docMk/>
            <pc:sldMk cId="2355020100" sldId="274"/>
            <ac:picMk id="14" creationId="{27CD2122-6C2B-ABF0-2E86-FE5053429297}"/>
          </ac:picMkLst>
        </pc:picChg>
        <pc:picChg chg="add mod">
          <ac:chgData name="thkim" userId="479e0033-2144-44f9-a1aa-c8eb28d8f035" providerId="ADAL" clId="{1CF438DA-08F4-4B7D-9A4D-381BDF827285}" dt="2023-05-29T21:44:48.276" v="228" actId="1076"/>
          <ac:picMkLst>
            <pc:docMk/>
            <pc:sldMk cId="2355020100" sldId="274"/>
            <ac:picMk id="16" creationId="{15273F34-D413-3040-6D3F-CE9D3FEA75D4}"/>
          </ac:picMkLst>
        </pc:picChg>
        <pc:picChg chg="add mod">
          <ac:chgData name="thkim" userId="479e0033-2144-44f9-a1aa-c8eb28d8f035" providerId="ADAL" clId="{1CF438DA-08F4-4B7D-9A4D-381BDF827285}" dt="2023-05-29T21:44:39.327" v="227" actId="14100"/>
          <ac:picMkLst>
            <pc:docMk/>
            <pc:sldMk cId="2355020100" sldId="274"/>
            <ac:picMk id="18" creationId="{916C7AC1-324A-6D66-48BB-738BB10B4773}"/>
          </ac:picMkLst>
        </pc:picChg>
      </pc:sldChg>
      <pc:sldChg chg="addSp delSp modSp mod setBg delAnim modAnim">
        <pc:chgData name="thkim" userId="479e0033-2144-44f9-a1aa-c8eb28d8f035" providerId="ADAL" clId="{1CF438DA-08F4-4B7D-9A4D-381BDF827285}" dt="2023-05-29T23:29:05.074" v="3499" actId="20577"/>
        <pc:sldMkLst>
          <pc:docMk/>
          <pc:sldMk cId="1809567252" sldId="275"/>
        </pc:sldMkLst>
        <pc:spChg chg="mod">
          <ac:chgData name="thkim" userId="479e0033-2144-44f9-a1aa-c8eb28d8f035" providerId="ADAL" clId="{1CF438DA-08F4-4B7D-9A4D-381BDF827285}" dt="2023-05-29T23:29:05.074" v="3499" actId="20577"/>
          <ac:spMkLst>
            <pc:docMk/>
            <pc:sldMk cId="1809567252" sldId="275"/>
            <ac:spMk id="4" creationId="{2E7564C2-3041-AFA2-91B9-1F97535F6B36}"/>
          </ac:spMkLst>
        </pc:spChg>
        <pc:spChg chg="add del mod">
          <ac:chgData name="thkim" userId="479e0033-2144-44f9-a1aa-c8eb28d8f035" providerId="ADAL" clId="{1CF438DA-08F4-4B7D-9A4D-381BDF827285}" dt="2023-05-29T20:36:49.256" v="84" actId="478"/>
          <ac:spMkLst>
            <pc:docMk/>
            <pc:sldMk cId="1809567252" sldId="275"/>
            <ac:spMk id="5" creationId="{8089D5DE-30E8-5855-4809-9B7358463472}"/>
          </ac:spMkLst>
        </pc:spChg>
        <pc:spChg chg="add del mod">
          <ac:chgData name="thkim" userId="479e0033-2144-44f9-a1aa-c8eb28d8f035" providerId="ADAL" clId="{1CF438DA-08F4-4B7D-9A4D-381BDF827285}" dt="2023-05-29T20:34:23.629" v="64" actId="478"/>
          <ac:spMkLst>
            <pc:docMk/>
            <pc:sldMk cId="1809567252" sldId="275"/>
            <ac:spMk id="6" creationId="{B5F3ADC1-F3A7-A0F1-FE32-38025966150C}"/>
          </ac:spMkLst>
        </pc:spChg>
        <pc:picChg chg="add del mod">
          <ac:chgData name="thkim" userId="479e0033-2144-44f9-a1aa-c8eb28d8f035" providerId="ADAL" clId="{1CF438DA-08F4-4B7D-9A4D-381BDF827285}" dt="2023-05-29T20:35:37.482" v="66" actId="21"/>
          <ac:picMkLst>
            <pc:docMk/>
            <pc:sldMk cId="1809567252" sldId="275"/>
            <ac:picMk id="7" creationId="{30511627-50DA-BFC2-FEC5-0CB0883A2A76}"/>
          </ac:picMkLst>
        </pc:picChg>
        <pc:picChg chg="add del mod">
          <ac:chgData name="thkim" userId="479e0033-2144-44f9-a1aa-c8eb28d8f035" providerId="ADAL" clId="{1CF438DA-08F4-4B7D-9A4D-381BDF827285}" dt="2023-05-29T20:35:40.683" v="68"/>
          <ac:picMkLst>
            <pc:docMk/>
            <pc:sldMk cId="1809567252" sldId="275"/>
            <ac:picMk id="8" creationId="{6D624134-8A6B-38F9-CF9A-D5AA9ACCC2DD}"/>
          </ac:picMkLst>
        </pc:picChg>
        <pc:picChg chg="add mod">
          <ac:chgData name="thkim" userId="479e0033-2144-44f9-a1aa-c8eb28d8f035" providerId="ADAL" clId="{1CF438DA-08F4-4B7D-9A4D-381BDF827285}" dt="2023-05-29T22:02:45.736" v="520" actId="1076"/>
          <ac:picMkLst>
            <pc:docMk/>
            <pc:sldMk cId="1809567252" sldId="275"/>
            <ac:picMk id="9" creationId="{DCFBDFC8-96E4-14BB-98DB-8E2FECE66E58}"/>
          </ac:picMkLst>
        </pc:picChg>
      </pc:sldChg>
      <pc:sldChg chg="del setBg">
        <pc:chgData name="thkim" userId="479e0033-2144-44f9-a1aa-c8eb28d8f035" providerId="ADAL" clId="{1CF438DA-08F4-4B7D-9A4D-381BDF827285}" dt="2023-05-29T20:37:01.130" v="85" actId="47"/>
        <pc:sldMkLst>
          <pc:docMk/>
          <pc:sldMk cId="3264555652" sldId="276"/>
        </pc:sldMkLst>
      </pc:sldChg>
      <pc:sldChg chg="del setBg">
        <pc:chgData name="thkim" userId="479e0033-2144-44f9-a1aa-c8eb28d8f035" providerId="ADAL" clId="{1CF438DA-08F4-4B7D-9A4D-381BDF827285}" dt="2023-05-30T00:26:39.571" v="3631" actId="47"/>
        <pc:sldMkLst>
          <pc:docMk/>
          <pc:sldMk cId="2178039521" sldId="277"/>
        </pc:sldMkLst>
      </pc:sldChg>
      <pc:sldChg chg="del setBg">
        <pc:chgData name="thkim" userId="479e0033-2144-44f9-a1aa-c8eb28d8f035" providerId="ADAL" clId="{1CF438DA-08F4-4B7D-9A4D-381BDF827285}" dt="2023-05-30T00:26:39.571" v="3631" actId="47"/>
        <pc:sldMkLst>
          <pc:docMk/>
          <pc:sldMk cId="1340249415" sldId="278"/>
        </pc:sldMkLst>
      </pc:sldChg>
      <pc:sldChg chg="addSp delSp modSp mod setBg">
        <pc:chgData name="thkim" userId="479e0033-2144-44f9-a1aa-c8eb28d8f035" providerId="ADAL" clId="{1CF438DA-08F4-4B7D-9A4D-381BDF827285}" dt="2023-05-29T23:38:38.899" v="3565" actId="1076"/>
        <pc:sldMkLst>
          <pc:docMk/>
          <pc:sldMk cId="2381558881" sldId="279"/>
        </pc:sldMkLst>
        <pc:spChg chg="mod">
          <ac:chgData name="thkim" userId="479e0033-2144-44f9-a1aa-c8eb28d8f035" providerId="ADAL" clId="{1CF438DA-08F4-4B7D-9A4D-381BDF827285}" dt="2023-05-29T23:29:31.522" v="3527" actId="20577"/>
          <ac:spMkLst>
            <pc:docMk/>
            <pc:sldMk cId="2381558881" sldId="279"/>
            <ac:spMk id="4" creationId="{2E7564C2-3041-AFA2-91B9-1F97535F6B36}"/>
          </ac:spMkLst>
        </pc:spChg>
        <pc:picChg chg="add del">
          <ac:chgData name="thkim" userId="479e0033-2144-44f9-a1aa-c8eb28d8f035" providerId="ADAL" clId="{1CF438DA-08F4-4B7D-9A4D-381BDF827285}" dt="2023-05-29T23:23:57.024" v="3253" actId="22"/>
          <ac:picMkLst>
            <pc:docMk/>
            <pc:sldMk cId="2381558881" sldId="279"/>
            <ac:picMk id="6" creationId="{74503E2C-B263-0FD0-2206-6E887C2E4E21}"/>
          </ac:picMkLst>
        </pc:picChg>
        <pc:picChg chg="add del mod">
          <ac:chgData name="thkim" userId="479e0033-2144-44f9-a1aa-c8eb28d8f035" providerId="ADAL" clId="{1CF438DA-08F4-4B7D-9A4D-381BDF827285}" dt="2023-05-29T23:32:20.644" v="3552" actId="478"/>
          <ac:picMkLst>
            <pc:docMk/>
            <pc:sldMk cId="2381558881" sldId="279"/>
            <ac:picMk id="8" creationId="{22A65B9D-E88D-D01A-0E2E-69B24E08152E}"/>
          </ac:picMkLst>
        </pc:picChg>
        <pc:picChg chg="add del mod">
          <ac:chgData name="thkim" userId="479e0033-2144-44f9-a1aa-c8eb28d8f035" providerId="ADAL" clId="{1CF438DA-08F4-4B7D-9A4D-381BDF827285}" dt="2023-05-29T23:38:21.763" v="3557" actId="478"/>
          <ac:picMkLst>
            <pc:docMk/>
            <pc:sldMk cId="2381558881" sldId="279"/>
            <ac:picMk id="10" creationId="{AEEEA472-F334-4D03-2D26-A85334DCF550}"/>
          </ac:picMkLst>
        </pc:picChg>
        <pc:picChg chg="add mod">
          <ac:chgData name="thkim" userId="479e0033-2144-44f9-a1aa-c8eb28d8f035" providerId="ADAL" clId="{1CF438DA-08F4-4B7D-9A4D-381BDF827285}" dt="2023-05-29T23:38:38.899" v="3565" actId="1076"/>
          <ac:picMkLst>
            <pc:docMk/>
            <pc:sldMk cId="2381558881" sldId="279"/>
            <ac:picMk id="12" creationId="{0C16B8D6-65AC-9582-B10C-0AEBDAED0673}"/>
          </ac:picMkLst>
        </pc:picChg>
      </pc:sldChg>
      <pc:sldChg chg="modSp del mod setBg">
        <pc:chgData name="thkim" userId="479e0033-2144-44f9-a1aa-c8eb28d8f035" providerId="ADAL" clId="{1CF438DA-08F4-4B7D-9A4D-381BDF827285}" dt="2023-05-30T00:26:34.233" v="3630" actId="47"/>
        <pc:sldMkLst>
          <pc:docMk/>
          <pc:sldMk cId="1790900848" sldId="280"/>
        </pc:sldMkLst>
        <pc:spChg chg="mod">
          <ac:chgData name="thkim" userId="479e0033-2144-44f9-a1aa-c8eb28d8f035" providerId="ADAL" clId="{1CF438DA-08F4-4B7D-9A4D-381BDF827285}" dt="2023-05-29T22:18:31.520" v="1182" actId="20577"/>
          <ac:spMkLst>
            <pc:docMk/>
            <pc:sldMk cId="1790900848" sldId="280"/>
            <ac:spMk id="4" creationId="{2E7564C2-3041-AFA2-91B9-1F97535F6B36}"/>
          </ac:spMkLst>
        </pc:spChg>
      </pc:sldChg>
      <pc:sldChg chg="addSp delSp modSp mod setBg">
        <pc:chgData name="thkim" userId="479e0033-2144-44f9-a1aa-c8eb28d8f035" providerId="ADAL" clId="{1CF438DA-08F4-4B7D-9A4D-381BDF827285}" dt="2023-05-29T23:45:34.747" v="3616" actId="1076"/>
        <pc:sldMkLst>
          <pc:docMk/>
          <pc:sldMk cId="1254891170" sldId="281"/>
        </pc:sldMkLst>
        <pc:spChg chg="mod">
          <ac:chgData name="thkim" userId="479e0033-2144-44f9-a1aa-c8eb28d8f035" providerId="ADAL" clId="{1CF438DA-08F4-4B7D-9A4D-381BDF827285}" dt="2023-05-29T23:29:38.206" v="3537" actId="20577"/>
          <ac:spMkLst>
            <pc:docMk/>
            <pc:sldMk cId="1254891170" sldId="281"/>
            <ac:spMk id="4" creationId="{2E7564C2-3041-AFA2-91B9-1F97535F6B36}"/>
          </ac:spMkLst>
        </pc:spChg>
        <pc:picChg chg="add del mod">
          <ac:chgData name="thkim" userId="479e0033-2144-44f9-a1aa-c8eb28d8f035" providerId="ADAL" clId="{1CF438DA-08F4-4B7D-9A4D-381BDF827285}" dt="2023-05-29T23:32:19.137" v="3551" actId="478"/>
          <ac:picMkLst>
            <pc:docMk/>
            <pc:sldMk cId="1254891170" sldId="281"/>
            <ac:picMk id="6" creationId="{95282007-C9FC-1B1E-B444-876C4204DE58}"/>
          </ac:picMkLst>
        </pc:picChg>
        <pc:picChg chg="add del mod">
          <ac:chgData name="thkim" userId="479e0033-2144-44f9-a1aa-c8eb28d8f035" providerId="ADAL" clId="{1CF438DA-08F4-4B7D-9A4D-381BDF827285}" dt="2023-05-29T23:32:10.465" v="3550" actId="478"/>
          <ac:picMkLst>
            <pc:docMk/>
            <pc:sldMk cId="1254891170" sldId="281"/>
            <ac:picMk id="8" creationId="{6C84BBE2-2026-F55A-6C27-34135E958054}"/>
          </ac:picMkLst>
        </pc:picChg>
        <pc:picChg chg="add del mod">
          <ac:chgData name="thkim" userId="479e0033-2144-44f9-a1aa-c8eb28d8f035" providerId="ADAL" clId="{1CF438DA-08F4-4B7D-9A4D-381BDF827285}" dt="2023-05-29T23:44:38.879" v="3601" actId="478"/>
          <ac:picMkLst>
            <pc:docMk/>
            <pc:sldMk cId="1254891170" sldId="281"/>
            <ac:picMk id="10" creationId="{FD3523E7-EABF-47FF-7224-F9F116F2812E}"/>
          </ac:picMkLst>
        </pc:picChg>
        <pc:picChg chg="add del mod">
          <ac:chgData name="thkim" userId="479e0033-2144-44f9-a1aa-c8eb28d8f035" providerId="ADAL" clId="{1CF438DA-08F4-4B7D-9A4D-381BDF827285}" dt="2023-05-29T23:45:18.578" v="3609" actId="478"/>
          <ac:picMkLst>
            <pc:docMk/>
            <pc:sldMk cId="1254891170" sldId="281"/>
            <ac:picMk id="12" creationId="{E2F282F1-7385-5581-8EB6-C264368F352C}"/>
          </ac:picMkLst>
        </pc:picChg>
        <pc:picChg chg="add mod">
          <ac:chgData name="thkim" userId="479e0033-2144-44f9-a1aa-c8eb28d8f035" providerId="ADAL" clId="{1CF438DA-08F4-4B7D-9A4D-381BDF827285}" dt="2023-05-29T23:45:34.747" v="3616" actId="1076"/>
          <ac:picMkLst>
            <pc:docMk/>
            <pc:sldMk cId="1254891170" sldId="281"/>
            <ac:picMk id="14" creationId="{3D37E6F2-4F69-9CEF-331C-D2C3EF0EA9FA}"/>
          </ac:picMkLst>
        </pc:picChg>
      </pc:sldChg>
      <pc:sldChg chg="addSp delSp modSp add mod ord setBg">
        <pc:chgData name="thkim" userId="479e0033-2144-44f9-a1aa-c8eb28d8f035" providerId="ADAL" clId="{1CF438DA-08F4-4B7D-9A4D-381BDF827285}" dt="2023-05-29T21:39:54.766" v="202" actId="1076"/>
        <pc:sldMkLst>
          <pc:docMk/>
          <pc:sldMk cId="69539473" sldId="282"/>
        </pc:sldMkLst>
        <pc:spChg chg="del mod">
          <ac:chgData name="thkim" userId="479e0033-2144-44f9-a1aa-c8eb28d8f035" providerId="ADAL" clId="{1CF438DA-08F4-4B7D-9A4D-381BDF827285}" dt="2023-05-29T21:37:52.218" v="162" actId="478"/>
          <ac:spMkLst>
            <pc:docMk/>
            <pc:sldMk cId="69539473" sldId="282"/>
            <ac:spMk id="3" creationId="{E1789FE2-E568-1558-B3F3-304BC3F6E7B9}"/>
          </ac:spMkLst>
        </pc:spChg>
        <pc:spChg chg="mod">
          <ac:chgData name="thkim" userId="479e0033-2144-44f9-a1aa-c8eb28d8f035" providerId="ADAL" clId="{1CF438DA-08F4-4B7D-9A4D-381BDF827285}" dt="2023-05-29T21:38:30.767" v="170" actId="20577"/>
          <ac:spMkLst>
            <pc:docMk/>
            <pc:sldMk cId="69539473" sldId="282"/>
            <ac:spMk id="4" creationId="{2E7564C2-3041-AFA2-91B9-1F97535F6B36}"/>
          </ac:spMkLst>
        </pc:spChg>
        <pc:picChg chg="add del">
          <ac:chgData name="thkim" userId="479e0033-2144-44f9-a1aa-c8eb28d8f035" providerId="ADAL" clId="{1CF438DA-08F4-4B7D-9A4D-381BDF827285}" dt="2023-05-29T21:38:08.615" v="164" actId="478"/>
          <ac:picMkLst>
            <pc:docMk/>
            <pc:sldMk cId="69539473" sldId="282"/>
            <ac:picMk id="6" creationId="{657A5977-C3A6-9049-5B16-1D656C42EF6C}"/>
          </ac:picMkLst>
        </pc:picChg>
        <pc:picChg chg="add mod">
          <ac:chgData name="thkim" userId="479e0033-2144-44f9-a1aa-c8eb28d8f035" providerId="ADAL" clId="{1CF438DA-08F4-4B7D-9A4D-381BDF827285}" dt="2023-05-29T21:39:54.766" v="202" actId="1076"/>
          <ac:picMkLst>
            <pc:docMk/>
            <pc:sldMk cId="69539473" sldId="282"/>
            <ac:picMk id="8" creationId="{980C5132-1504-A5E5-3A50-89793DD53BED}"/>
          </ac:picMkLst>
        </pc:picChg>
      </pc:sldChg>
      <pc:sldChg chg="addSp delSp modSp add mod">
        <pc:chgData name="thkim" userId="479e0033-2144-44f9-a1aa-c8eb28d8f035" providerId="ADAL" clId="{1CF438DA-08F4-4B7D-9A4D-381BDF827285}" dt="2023-05-29T21:39:44.047" v="201" actId="1076"/>
        <pc:sldMkLst>
          <pc:docMk/>
          <pc:sldMk cId="3927860543" sldId="283"/>
        </pc:sldMkLst>
        <pc:spChg chg="mod">
          <ac:chgData name="thkim" userId="479e0033-2144-44f9-a1aa-c8eb28d8f035" providerId="ADAL" clId="{1CF438DA-08F4-4B7D-9A4D-381BDF827285}" dt="2023-05-29T21:38:59.880" v="179" actId="20577"/>
          <ac:spMkLst>
            <pc:docMk/>
            <pc:sldMk cId="3927860543" sldId="283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1:39:44.047" v="201" actId="1076"/>
          <ac:picMkLst>
            <pc:docMk/>
            <pc:sldMk cId="3927860543" sldId="283"/>
            <ac:picMk id="5" creationId="{DB3CFCCF-8EF2-7EBF-FB36-17EC1D2F168D}"/>
          </ac:picMkLst>
        </pc:picChg>
        <pc:picChg chg="del">
          <ac:chgData name="thkim" userId="479e0033-2144-44f9-a1aa-c8eb28d8f035" providerId="ADAL" clId="{1CF438DA-08F4-4B7D-9A4D-381BDF827285}" dt="2023-05-29T21:38:53.067" v="174" actId="478"/>
          <ac:picMkLst>
            <pc:docMk/>
            <pc:sldMk cId="3927860543" sldId="283"/>
            <ac:picMk id="8" creationId="{980C5132-1504-A5E5-3A50-89793DD53BED}"/>
          </ac:picMkLst>
        </pc:picChg>
      </pc:sldChg>
      <pc:sldChg chg="addSp delSp modSp add mod">
        <pc:chgData name="thkim" userId="479e0033-2144-44f9-a1aa-c8eb28d8f035" providerId="ADAL" clId="{1CF438DA-08F4-4B7D-9A4D-381BDF827285}" dt="2023-05-29T21:42:58.568" v="209" actId="1076"/>
        <pc:sldMkLst>
          <pc:docMk/>
          <pc:sldMk cId="2791307450" sldId="284"/>
        </pc:sldMkLst>
        <pc:spChg chg="mod">
          <ac:chgData name="thkim" userId="479e0033-2144-44f9-a1aa-c8eb28d8f035" providerId="ADAL" clId="{1CF438DA-08F4-4B7D-9A4D-381BDF827285}" dt="2023-05-29T21:39:10.699" v="197" actId="20577"/>
          <ac:spMkLst>
            <pc:docMk/>
            <pc:sldMk cId="2791307450" sldId="284"/>
            <ac:spMk id="4" creationId="{2E7564C2-3041-AFA2-91B9-1F97535F6B36}"/>
          </ac:spMkLst>
        </pc:spChg>
        <pc:picChg chg="add del">
          <ac:chgData name="thkim" userId="479e0033-2144-44f9-a1aa-c8eb28d8f035" providerId="ADAL" clId="{1CF438DA-08F4-4B7D-9A4D-381BDF827285}" dt="2023-05-29T21:42:15.937" v="204" actId="478"/>
          <ac:picMkLst>
            <pc:docMk/>
            <pc:sldMk cId="2791307450" sldId="284"/>
            <ac:picMk id="5" creationId="{7691ACB1-46B9-F010-6038-9D21740B6B8B}"/>
          </ac:picMkLst>
        </pc:picChg>
        <pc:picChg chg="add mod">
          <ac:chgData name="thkim" userId="479e0033-2144-44f9-a1aa-c8eb28d8f035" providerId="ADAL" clId="{1CF438DA-08F4-4B7D-9A4D-381BDF827285}" dt="2023-05-29T21:42:58.568" v="209" actId="1076"/>
          <ac:picMkLst>
            <pc:docMk/>
            <pc:sldMk cId="2791307450" sldId="284"/>
            <ac:picMk id="7" creationId="{9DC45F03-4AB6-8431-0D58-66969C125A09}"/>
          </ac:picMkLst>
        </pc:picChg>
        <pc:picChg chg="del">
          <ac:chgData name="thkim" userId="479e0033-2144-44f9-a1aa-c8eb28d8f035" providerId="ADAL" clId="{1CF438DA-08F4-4B7D-9A4D-381BDF827285}" dt="2023-05-29T21:38:55.736" v="176" actId="478"/>
          <ac:picMkLst>
            <pc:docMk/>
            <pc:sldMk cId="2791307450" sldId="284"/>
            <ac:picMk id="8" creationId="{980C5132-1504-A5E5-3A50-89793DD53BED}"/>
          </ac:picMkLst>
        </pc:picChg>
      </pc:sldChg>
      <pc:sldChg chg="addSp delSp modSp add mod">
        <pc:chgData name="thkim" userId="479e0033-2144-44f9-a1aa-c8eb28d8f035" providerId="ADAL" clId="{1CF438DA-08F4-4B7D-9A4D-381BDF827285}" dt="2023-05-29T21:43:07.322" v="211" actId="1076"/>
        <pc:sldMkLst>
          <pc:docMk/>
          <pc:sldMk cId="2458567816" sldId="285"/>
        </pc:sldMkLst>
        <pc:spChg chg="mod">
          <ac:chgData name="thkim" userId="479e0033-2144-44f9-a1aa-c8eb28d8f035" providerId="ADAL" clId="{1CF438DA-08F4-4B7D-9A4D-381BDF827285}" dt="2023-05-29T21:39:06.146" v="188" actId="20577"/>
          <ac:spMkLst>
            <pc:docMk/>
            <pc:sldMk cId="2458567816" sldId="285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1:43:07.322" v="211" actId="1076"/>
          <ac:picMkLst>
            <pc:docMk/>
            <pc:sldMk cId="2458567816" sldId="285"/>
            <ac:picMk id="5" creationId="{6F5097DE-3664-1E68-1B61-7D4947A154AA}"/>
          </ac:picMkLst>
        </pc:picChg>
        <pc:picChg chg="del">
          <ac:chgData name="thkim" userId="479e0033-2144-44f9-a1aa-c8eb28d8f035" providerId="ADAL" clId="{1CF438DA-08F4-4B7D-9A4D-381BDF827285}" dt="2023-05-29T21:38:54.246" v="175" actId="478"/>
          <ac:picMkLst>
            <pc:docMk/>
            <pc:sldMk cId="2458567816" sldId="285"/>
            <ac:picMk id="8" creationId="{980C5132-1504-A5E5-3A50-89793DD53BED}"/>
          </ac:picMkLst>
        </pc:picChg>
      </pc:sldChg>
      <pc:sldChg chg="addSp delSp modSp add mod setBg">
        <pc:chgData name="thkim" userId="479e0033-2144-44f9-a1aa-c8eb28d8f035" providerId="ADAL" clId="{1CF438DA-08F4-4B7D-9A4D-381BDF827285}" dt="2023-05-29T22:58:10.672" v="3004" actId="1076"/>
        <pc:sldMkLst>
          <pc:docMk/>
          <pc:sldMk cId="2202863101" sldId="286"/>
        </pc:sldMkLst>
        <pc:spChg chg="del">
          <ac:chgData name="thkim" userId="479e0033-2144-44f9-a1aa-c8eb28d8f035" providerId="ADAL" clId="{1CF438DA-08F4-4B7D-9A4D-381BDF827285}" dt="2023-05-29T21:56:57.593" v="299" actId="478"/>
          <ac:spMkLst>
            <pc:docMk/>
            <pc:sldMk cId="2202863101" sldId="286"/>
            <ac:spMk id="3" creationId="{E1789FE2-E568-1558-B3F3-304BC3F6E7B9}"/>
          </ac:spMkLst>
        </pc:spChg>
        <pc:spChg chg="mod">
          <ac:chgData name="thkim" userId="479e0033-2144-44f9-a1aa-c8eb28d8f035" providerId="ADAL" clId="{1CF438DA-08F4-4B7D-9A4D-381BDF827285}" dt="2023-05-29T21:58:32.658" v="388" actId="20577"/>
          <ac:spMkLst>
            <pc:docMk/>
            <pc:sldMk cId="2202863101" sldId="286"/>
            <ac:spMk id="4" creationId="{2E7564C2-3041-AFA2-91B9-1F97535F6B36}"/>
          </ac:spMkLst>
        </pc:spChg>
        <pc:picChg chg="del">
          <ac:chgData name="thkim" userId="479e0033-2144-44f9-a1aa-c8eb28d8f035" providerId="ADAL" clId="{1CF438DA-08F4-4B7D-9A4D-381BDF827285}" dt="2023-05-29T21:48:13.237" v="246" actId="478"/>
          <ac:picMkLst>
            <pc:docMk/>
            <pc:sldMk cId="2202863101" sldId="286"/>
            <ac:picMk id="6" creationId="{B65DF040-B743-323E-FA90-848868C2A4DC}"/>
          </ac:picMkLst>
        </pc:picChg>
        <pc:picChg chg="add del mod">
          <ac:chgData name="thkim" userId="479e0033-2144-44f9-a1aa-c8eb28d8f035" providerId="ADAL" clId="{1CF438DA-08F4-4B7D-9A4D-381BDF827285}" dt="2023-05-29T22:57:51.656" v="3001" actId="478"/>
          <ac:picMkLst>
            <pc:docMk/>
            <pc:sldMk cId="2202863101" sldId="286"/>
            <ac:picMk id="7" creationId="{8C815AAB-FBD0-489F-21DC-8FDA2A427CF6}"/>
          </ac:picMkLst>
        </pc:picChg>
        <pc:picChg chg="del">
          <ac:chgData name="thkim" userId="479e0033-2144-44f9-a1aa-c8eb28d8f035" providerId="ADAL" clId="{1CF438DA-08F4-4B7D-9A4D-381BDF827285}" dt="2023-05-29T21:48:13.641" v="247" actId="478"/>
          <ac:picMkLst>
            <pc:docMk/>
            <pc:sldMk cId="2202863101" sldId="286"/>
            <ac:picMk id="8" creationId="{22E04585-A73B-EE73-ED24-5B3A0E4185B8}"/>
          </ac:picMkLst>
        </pc:picChg>
        <pc:picChg chg="add mod">
          <ac:chgData name="thkim" userId="479e0033-2144-44f9-a1aa-c8eb28d8f035" providerId="ADAL" clId="{1CF438DA-08F4-4B7D-9A4D-381BDF827285}" dt="2023-05-29T22:58:10.672" v="3004" actId="1076"/>
          <ac:picMkLst>
            <pc:docMk/>
            <pc:sldMk cId="2202863101" sldId="286"/>
            <ac:picMk id="10" creationId="{F7EFC87F-26FE-E7CE-EEB6-A23A7AD10CBB}"/>
          </ac:picMkLst>
        </pc:picChg>
      </pc:sldChg>
      <pc:sldChg chg="addSp delSp modSp add mod ord">
        <pc:chgData name="thkim" userId="479e0033-2144-44f9-a1aa-c8eb28d8f035" providerId="ADAL" clId="{1CF438DA-08F4-4B7D-9A4D-381BDF827285}" dt="2023-05-29T22:57:38.299" v="3000" actId="1076"/>
        <pc:sldMkLst>
          <pc:docMk/>
          <pc:sldMk cId="2538964736" sldId="287"/>
        </pc:sldMkLst>
        <pc:spChg chg="del">
          <ac:chgData name="thkim" userId="479e0033-2144-44f9-a1aa-c8eb28d8f035" providerId="ADAL" clId="{1CF438DA-08F4-4B7D-9A4D-381BDF827285}" dt="2023-05-29T21:56:59.106" v="300" actId="478"/>
          <ac:spMkLst>
            <pc:docMk/>
            <pc:sldMk cId="2538964736" sldId="287"/>
            <ac:spMk id="3" creationId="{E1789FE2-E568-1558-B3F3-304BC3F6E7B9}"/>
          </ac:spMkLst>
        </pc:spChg>
        <pc:spChg chg="mod">
          <ac:chgData name="thkim" userId="479e0033-2144-44f9-a1aa-c8eb28d8f035" providerId="ADAL" clId="{1CF438DA-08F4-4B7D-9A4D-381BDF827285}" dt="2023-05-29T21:58:21.094" v="381" actId="20577"/>
          <ac:spMkLst>
            <pc:docMk/>
            <pc:sldMk cId="2538964736" sldId="287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2:57:38.299" v="3000" actId="1076"/>
          <ac:picMkLst>
            <pc:docMk/>
            <pc:sldMk cId="2538964736" sldId="287"/>
            <ac:picMk id="6" creationId="{42E6A509-51A8-1356-5F9F-E6B42941CAAA}"/>
          </ac:picMkLst>
        </pc:picChg>
      </pc:sldChg>
      <pc:sldChg chg="addSp modSp add mod">
        <pc:chgData name="thkim" userId="479e0033-2144-44f9-a1aa-c8eb28d8f035" providerId="ADAL" clId="{1CF438DA-08F4-4B7D-9A4D-381BDF827285}" dt="2023-05-29T23:00:02.510" v="3052" actId="1076"/>
        <pc:sldMkLst>
          <pc:docMk/>
          <pc:sldMk cId="1394669320" sldId="288"/>
        </pc:sldMkLst>
        <pc:spChg chg="mod">
          <ac:chgData name="thkim" userId="479e0033-2144-44f9-a1aa-c8eb28d8f035" providerId="ADAL" clId="{1CF438DA-08F4-4B7D-9A4D-381BDF827285}" dt="2023-05-29T21:58:15.404" v="374" actId="20577"/>
          <ac:spMkLst>
            <pc:docMk/>
            <pc:sldMk cId="1394669320" sldId="288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3:00:02.510" v="3052" actId="1076"/>
          <ac:picMkLst>
            <pc:docMk/>
            <pc:sldMk cId="1394669320" sldId="288"/>
            <ac:picMk id="5" creationId="{FDDE45E3-8096-EBDB-9EF4-5D779BC97651}"/>
          </ac:picMkLst>
        </pc:picChg>
      </pc:sldChg>
      <pc:sldChg chg="addSp modSp add mod">
        <pc:chgData name="thkim" userId="479e0033-2144-44f9-a1aa-c8eb28d8f035" providerId="ADAL" clId="{1CF438DA-08F4-4B7D-9A4D-381BDF827285}" dt="2023-05-29T22:59:50.181" v="3050" actId="1076"/>
        <pc:sldMkLst>
          <pc:docMk/>
          <pc:sldMk cId="2836362166" sldId="289"/>
        </pc:sldMkLst>
        <pc:spChg chg="mod">
          <ac:chgData name="thkim" userId="479e0033-2144-44f9-a1aa-c8eb28d8f035" providerId="ADAL" clId="{1CF438DA-08F4-4B7D-9A4D-381BDF827285}" dt="2023-05-29T21:58:11.374" v="367" actId="20577"/>
          <ac:spMkLst>
            <pc:docMk/>
            <pc:sldMk cId="2836362166" sldId="289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2:59:50.181" v="3050" actId="1076"/>
          <ac:picMkLst>
            <pc:docMk/>
            <pc:sldMk cId="2836362166" sldId="289"/>
            <ac:picMk id="5" creationId="{D15422A7-B708-F2AB-BE48-5658A4DC4FD0}"/>
          </ac:picMkLst>
        </pc:picChg>
      </pc:sldChg>
      <pc:sldChg chg="addSp modSp add mod">
        <pc:chgData name="thkim" userId="479e0033-2144-44f9-a1aa-c8eb28d8f035" providerId="ADAL" clId="{1CF438DA-08F4-4B7D-9A4D-381BDF827285}" dt="2023-05-29T22:59:43.234" v="3048" actId="1076"/>
        <pc:sldMkLst>
          <pc:docMk/>
          <pc:sldMk cId="2870027318" sldId="290"/>
        </pc:sldMkLst>
        <pc:spChg chg="mod">
          <ac:chgData name="thkim" userId="479e0033-2144-44f9-a1aa-c8eb28d8f035" providerId="ADAL" clId="{1CF438DA-08F4-4B7D-9A4D-381BDF827285}" dt="2023-05-29T21:59:13.164" v="448" actId="20577"/>
          <ac:spMkLst>
            <pc:docMk/>
            <pc:sldMk cId="2870027318" sldId="290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2:59:43.234" v="3048" actId="1076"/>
          <ac:picMkLst>
            <pc:docMk/>
            <pc:sldMk cId="2870027318" sldId="290"/>
            <ac:picMk id="5" creationId="{0477FECE-11AF-1FE8-21D7-741A29AFE13F}"/>
          </ac:picMkLst>
        </pc:picChg>
      </pc:sldChg>
      <pc:sldChg chg="addSp modSp add mod replId">
        <pc:chgData name="thkim" userId="479e0033-2144-44f9-a1aa-c8eb28d8f035" providerId="ADAL" clId="{1CF438DA-08F4-4B7D-9A4D-381BDF827285}" dt="2023-05-29T22:59:33.199" v="3046" actId="1076"/>
        <pc:sldMkLst>
          <pc:docMk/>
          <pc:sldMk cId="1173087904" sldId="291"/>
        </pc:sldMkLst>
        <pc:spChg chg="mod">
          <ac:chgData name="thkim" userId="479e0033-2144-44f9-a1aa-c8eb28d8f035" providerId="ADAL" clId="{1CF438DA-08F4-4B7D-9A4D-381BDF827285}" dt="2023-05-29T21:59:10.768" v="447" actId="20577"/>
          <ac:spMkLst>
            <pc:docMk/>
            <pc:sldMk cId="1173087904" sldId="291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2:59:33.199" v="3046" actId="1076"/>
          <ac:picMkLst>
            <pc:docMk/>
            <pc:sldMk cId="1173087904" sldId="291"/>
            <ac:picMk id="5" creationId="{00E7B1CD-177A-71E2-A48B-D0477578E41D}"/>
          </ac:picMkLst>
        </pc:picChg>
      </pc:sldChg>
      <pc:sldChg chg="addSp delSp modSp add mod">
        <pc:chgData name="thkim" userId="479e0033-2144-44f9-a1aa-c8eb28d8f035" providerId="ADAL" clId="{1CF438DA-08F4-4B7D-9A4D-381BDF827285}" dt="2023-05-29T22:59:26.792" v="3044" actId="1076"/>
        <pc:sldMkLst>
          <pc:docMk/>
          <pc:sldMk cId="139750809" sldId="292"/>
        </pc:sldMkLst>
        <pc:spChg chg="mod">
          <ac:chgData name="thkim" userId="479e0033-2144-44f9-a1aa-c8eb28d8f035" providerId="ADAL" clId="{1CF438DA-08F4-4B7D-9A4D-381BDF827285}" dt="2023-05-29T22:59:15.947" v="3042" actId="20577"/>
          <ac:spMkLst>
            <pc:docMk/>
            <pc:sldMk cId="139750809" sldId="292"/>
            <ac:spMk id="4" creationId="{2E7564C2-3041-AFA2-91B9-1F97535F6B36}"/>
          </ac:spMkLst>
        </pc:spChg>
        <pc:picChg chg="del">
          <ac:chgData name="thkim" userId="479e0033-2144-44f9-a1aa-c8eb28d8f035" providerId="ADAL" clId="{1CF438DA-08F4-4B7D-9A4D-381BDF827285}" dt="2023-05-29T22:58:48.500" v="3010" actId="478"/>
          <ac:picMkLst>
            <pc:docMk/>
            <pc:sldMk cId="139750809" sldId="292"/>
            <ac:picMk id="5" creationId="{00E7B1CD-177A-71E2-A48B-D0477578E41D}"/>
          </ac:picMkLst>
        </pc:picChg>
        <pc:picChg chg="add mod">
          <ac:chgData name="thkim" userId="479e0033-2144-44f9-a1aa-c8eb28d8f035" providerId="ADAL" clId="{1CF438DA-08F4-4B7D-9A4D-381BDF827285}" dt="2023-05-29T22:59:26.792" v="3044" actId="1076"/>
          <ac:picMkLst>
            <pc:docMk/>
            <pc:sldMk cId="139750809" sldId="292"/>
            <ac:picMk id="6" creationId="{C909B98E-5874-FD50-8AEF-BCC5A92D48B2}"/>
          </ac:picMkLst>
        </pc:picChg>
      </pc:sldChg>
      <pc:sldChg chg="addSp delSp modSp add mod ord setBg">
        <pc:chgData name="thkim" userId="479e0033-2144-44f9-a1aa-c8eb28d8f035" providerId="ADAL" clId="{1CF438DA-08F4-4B7D-9A4D-381BDF827285}" dt="2023-05-29T23:01:51.134" v="3073" actId="20577"/>
        <pc:sldMkLst>
          <pc:docMk/>
          <pc:sldMk cId="3314817241" sldId="293"/>
        </pc:sldMkLst>
        <pc:spChg chg="mod">
          <ac:chgData name="thkim" userId="479e0033-2144-44f9-a1aa-c8eb28d8f035" providerId="ADAL" clId="{1CF438DA-08F4-4B7D-9A4D-381BDF827285}" dt="2023-05-29T23:01:51.134" v="3073" actId="20577"/>
          <ac:spMkLst>
            <pc:docMk/>
            <pc:sldMk cId="3314817241" sldId="293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3:01:43.712" v="3060" actId="1076"/>
          <ac:picMkLst>
            <pc:docMk/>
            <pc:sldMk cId="3314817241" sldId="293"/>
            <ac:picMk id="5" creationId="{8E851095-719E-2B67-8921-E9348D3E6DF0}"/>
          </ac:picMkLst>
        </pc:picChg>
        <pc:picChg chg="del">
          <ac:chgData name="thkim" userId="479e0033-2144-44f9-a1aa-c8eb28d8f035" providerId="ADAL" clId="{1CF438DA-08F4-4B7D-9A4D-381BDF827285}" dt="2023-05-29T23:01:34.079" v="3056" actId="478"/>
          <ac:picMkLst>
            <pc:docMk/>
            <pc:sldMk cId="3314817241" sldId="293"/>
            <ac:picMk id="6" creationId="{C909B98E-5874-FD50-8AEF-BCC5A92D48B2}"/>
          </ac:picMkLst>
        </pc:picChg>
      </pc:sldChg>
      <pc:sldChg chg="addSp delSp modSp add mod">
        <pc:chgData name="thkim" userId="479e0033-2144-44f9-a1aa-c8eb28d8f035" providerId="ADAL" clId="{1CF438DA-08F4-4B7D-9A4D-381BDF827285}" dt="2023-05-29T23:02:32.121" v="3091" actId="1076"/>
        <pc:sldMkLst>
          <pc:docMk/>
          <pc:sldMk cId="1976388680" sldId="294"/>
        </pc:sldMkLst>
        <pc:spChg chg="mod">
          <ac:chgData name="thkim" userId="479e0033-2144-44f9-a1aa-c8eb28d8f035" providerId="ADAL" clId="{1CF438DA-08F4-4B7D-9A4D-381BDF827285}" dt="2023-05-29T23:02:25.431" v="3089" actId="20577"/>
          <ac:spMkLst>
            <pc:docMk/>
            <pc:sldMk cId="1976388680" sldId="294"/>
            <ac:spMk id="4" creationId="{2E7564C2-3041-AFA2-91B9-1F97535F6B36}"/>
          </ac:spMkLst>
        </pc:spChg>
        <pc:picChg chg="del">
          <ac:chgData name="thkim" userId="479e0033-2144-44f9-a1aa-c8eb28d8f035" providerId="ADAL" clId="{1CF438DA-08F4-4B7D-9A4D-381BDF827285}" dt="2023-05-29T23:02:19.923" v="3075" actId="478"/>
          <ac:picMkLst>
            <pc:docMk/>
            <pc:sldMk cId="1976388680" sldId="294"/>
            <ac:picMk id="5" creationId="{8E851095-719E-2B67-8921-E9348D3E6DF0}"/>
          </ac:picMkLst>
        </pc:picChg>
        <pc:picChg chg="add mod">
          <ac:chgData name="thkim" userId="479e0033-2144-44f9-a1aa-c8eb28d8f035" providerId="ADAL" clId="{1CF438DA-08F4-4B7D-9A4D-381BDF827285}" dt="2023-05-29T23:02:32.121" v="3091" actId="1076"/>
          <ac:picMkLst>
            <pc:docMk/>
            <pc:sldMk cId="1976388680" sldId="294"/>
            <ac:picMk id="6" creationId="{DCF09569-1017-8460-4EFD-0FEE0CB9A140}"/>
          </ac:picMkLst>
        </pc:picChg>
      </pc:sldChg>
      <pc:sldChg chg="addSp delSp modSp add mod">
        <pc:chgData name="thkim" userId="479e0033-2144-44f9-a1aa-c8eb28d8f035" providerId="ADAL" clId="{1CF438DA-08F4-4B7D-9A4D-381BDF827285}" dt="2023-05-29T23:12:55.164" v="3202" actId="20577"/>
        <pc:sldMkLst>
          <pc:docMk/>
          <pc:sldMk cId="3892162550" sldId="295"/>
        </pc:sldMkLst>
        <pc:spChg chg="mod">
          <ac:chgData name="thkim" userId="479e0033-2144-44f9-a1aa-c8eb28d8f035" providerId="ADAL" clId="{1CF438DA-08F4-4B7D-9A4D-381BDF827285}" dt="2023-05-29T23:12:49.027" v="3192" actId="20577"/>
          <ac:spMkLst>
            <pc:docMk/>
            <pc:sldMk cId="3892162550" sldId="295"/>
            <ac:spMk id="4" creationId="{2E7564C2-3041-AFA2-91B9-1F97535F6B36}"/>
          </ac:spMkLst>
        </pc:spChg>
        <pc:spChg chg="add mod">
          <ac:chgData name="thkim" userId="479e0033-2144-44f9-a1aa-c8eb28d8f035" providerId="ADAL" clId="{1CF438DA-08F4-4B7D-9A4D-381BDF827285}" dt="2023-05-29T23:12:55.164" v="3202" actId="20577"/>
          <ac:spMkLst>
            <pc:docMk/>
            <pc:sldMk cId="3892162550" sldId="295"/>
            <ac:spMk id="22" creationId="{054CC24F-1976-61A9-4C54-AB7F965D22A5}"/>
          </ac:spMkLst>
        </pc:spChg>
        <pc:picChg chg="del">
          <ac:chgData name="thkim" userId="479e0033-2144-44f9-a1aa-c8eb28d8f035" providerId="ADAL" clId="{1CF438DA-08F4-4B7D-9A4D-381BDF827285}" dt="2023-05-29T23:05:11.638" v="3093" actId="478"/>
          <ac:picMkLst>
            <pc:docMk/>
            <pc:sldMk cId="3892162550" sldId="295"/>
            <ac:picMk id="5" creationId="{00E7B1CD-177A-71E2-A48B-D0477578E41D}"/>
          </ac:picMkLst>
        </pc:picChg>
        <pc:picChg chg="add del">
          <ac:chgData name="thkim" userId="479e0033-2144-44f9-a1aa-c8eb28d8f035" providerId="ADAL" clId="{1CF438DA-08F4-4B7D-9A4D-381BDF827285}" dt="2023-05-29T23:07:29.572" v="3101" actId="478"/>
          <ac:picMkLst>
            <pc:docMk/>
            <pc:sldMk cId="3892162550" sldId="295"/>
            <ac:picMk id="6" creationId="{62DA9EC9-5DF0-5E5D-7098-7B4B784E6229}"/>
          </ac:picMkLst>
        </pc:picChg>
        <pc:picChg chg="add del mod">
          <ac:chgData name="thkim" userId="479e0033-2144-44f9-a1aa-c8eb28d8f035" providerId="ADAL" clId="{1CF438DA-08F4-4B7D-9A4D-381BDF827285}" dt="2023-05-29T23:09:17.648" v="3104" actId="478"/>
          <ac:picMkLst>
            <pc:docMk/>
            <pc:sldMk cId="3892162550" sldId="295"/>
            <ac:picMk id="8" creationId="{E09473B0-05FC-EE87-317C-59A15716DBAF}"/>
          </ac:picMkLst>
        </pc:picChg>
        <pc:picChg chg="add del mod">
          <ac:chgData name="thkim" userId="479e0033-2144-44f9-a1aa-c8eb28d8f035" providerId="ADAL" clId="{1CF438DA-08F4-4B7D-9A4D-381BDF827285}" dt="2023-05-29T23:09:59.166" v="3113" actId="478"/>
          <ac:picMkLst>
            <pc:docMk/>
            <pc:sldMk cId="3892162550" sldId="295"/>
            <ac:picMk id="10" creationId="{9B6679BA-C217-8050-48E4-8C05B04AAF04}"/>
          </ac:picMkLst>
        </pc:picChg>
        <pc:picChg chg="add del mod">
          <ac:chgData name="thkim" userId="479e0033-2144-44f9-a1aa-c8eb28d8f035" providerId="ADAL" clId="{1CF438DA-08F4-4B7D-9A4D-381BDF827285}" dt="2023-05-29T23:09:50.602" v="3110" actId="478"/>
          <ac:picMkLst>
            <pc:docMk/>
            <pc:sldMk cId="3892162550" sldId="295"/>
            <ac:picMk id="12" creationId="{D24EF7F3-F74C-E5DD-936C-97F33913E2ED}"/>
          </ac:picMkLst>
        </pc:picChg>
        <pc:picChg chg="add del mod">
          <ac:chgData name="thkim" userId="479e0033-2144-44f9-a1aa-c8eb28d8f035" providerId="ADAL" clId="{1CF438DA-08F4-4B7D-9A4D-381BDF827285}" dt="2023-05-29T23:10:05.174" v="3118" actId="478"/>
          <ac:picMkLst>
            <pc:docMk/>
            <pc:sldMk cId="3892162550" sldId="295"/>
            <ac:picMk id="15" creationId="{D9ECCC88-1487-D660-12B1-D4982123DBCB}"/>
          </ac:picMkLst>
        </pc:picChg>
        <pc:picChg chg="add del mod">
          <ac:chgData name="thkim" userId="479e0033-2144-44f9-a1aa-c8eb28d8f035" providerId="ADAL" clId="{1CF438DA-08F4-4B7D-9A4D-381BDF827285}" dt="2023-05-29T23:10:04.759" v="3117" actId="478"/>
          <ac:picMkLst>
            <pc:docMk/>
            <pc:sldMk cId="3892162550" sldId="295"/>
            <ac:picMk id="17" creationId="{8DDBCA53-0766-F844-587C-E0A9E9E129A2}"/>
          </ac:picMkLst>
        </pc:picChg>
        <pc:picChg chg="add del mod">
          <ac:chgData name="thkim" userId="479e0033-2144-44f9-a1aa-c8eb28d8f035" providerId="ADAL" clId="{1CF438DA-08F4-4B7D-9A4D-381BDF827285}" dt="2023-05-29T23:11:31.476" v="3159" actId="478"/>
          <ac:picMkLst>
            <pc:docMk/>
            <pc:sldMk cId="3892162550" sldId="295"/>
            <ac:picMk id="19" creationId="{FE32E5EB-D14C-7EA5-67E2-B1AAD41C7618}"/>
          </ac:picMkLst>
        </pc:picChg>
        <pc:picChg chg="add del mod">
          <ac:chgData name="thkim" userId="479e0033-2144-44f9-a1aa-c8eb28d8f035" providerId="ADAL" clId="{1CF438DA-08F4-4B7D-9A4D-381BDF827285}" dt="2023-05-29T23:11:31.140" v="3158" actId="478"/>
          <ac:picMkLst>
            <pc:docMk/>
            <pc:sldMk cId="3892162550" sldId="295"/>
            <ac:picMk id="21" creationId="{8AD17DEE-B753-8625-D216-C5BEB9D7E45C}"/>
          </ac:picMkLst>
        </pc:picChg>
        <pc:picChg chg="add del mod">
          <ac:chgData name="thkim" userId="479e0033-2144-44f9-a1aa-c8eb28d8f035" providerId="ADAL" clId="{1CF438DA-08F4-4B7D-9A4D-381BDF827285}" dt="2023-05-29T23:11:46.573" v="3167" actId="22"/>
          <ac:picMkLst>
            <pc:docMk/>
            <pc:sldMk cId="3892162550" sldId="295"/>
            <ac:picMk id="24" creationId="{89403CE2-EA1C-D4F3-F110-BFC9A1542ACC}"/>
          </ac:picMkLst>
        </pc:picChg>
        <pc:picChg chg="add del mod">
          <ac:chgData name="thkim" userId="479e0033-2144-44f9-a1aa-c8eb28d8f035" providerId="ADAL" clId="{1CF438DA-08F4-4B7D-9A4D-381BDF827285}" dt="2023-05-29T23:11:45.419" v="3165" actId="22"/>
          <ac:picMkLst>
            <pc:docMk/>
            <pc:sldMk cId="3892162550" sldId="295"/>
            <ac:picMk id="26" creationId="{25DEC4C4-78CD-C027-7BFE-661B0778EC19}"/>
          </ac:picMkLst>
        </pc:picChg>
        <pc:picChg chg="add mod">
          <ac:chgData name="thkim" userId="479e0033-2144-44f9-a1aa-c8eb28d8f035" providerId="ADAL" clId="{1CF438DA-08F4-4B7D-9A4D-381BDF827285}" dt="2023-05-29T23:12:31.985" v="3177" actId="1076"/>
          <ac:picMkLst>
            <pc:docMk/>
            <pc:sldMk cId="3892162550" sldId="295"/>
            <ac:picMk id="28" creationId="{5D7CF9A3-9C40-4BB0-718D-E78D9686E50A}"/>
          </ac:picMkLst>
        </pc:picChg>
        <pc:picChg chg="add mod">
          <ac:chgData name="thkim" userId="479e0033-2144-44f9-a1aa-c8eb28d8f035" providerId="ADAL" clId="{1CF438DA-08F4-4B7D-9A4D-381BDF827285}" dt="2023-05-29T23:12:28.428" v="3176" actId="1076"/>
          <ac:picMkLst>
            <pc:docMk/>
            <pc:sldMk cId="3892162550" sldId="295"/>
            <ac:picMk id="30" creationId="{BA6CD49A-7C4E-230E-2375-20E4AC6D21BA}"/>
          </ac:picMkLst>
        </pc:picChg>
      </pc:sldChg>
      <pc:sldChg chg="add del">
        <pc:chgData name="thkim" userId="479e0033-2144-44f9-a1aa-c8eb28d8f035" providerId="ADAL" clId="{1CF438DA-08F4-4B7D-9A4D-381BDF827285}" dt="2023-05-30T00:26:29.811" v="3629" actId="47"/>
        <pc:sldMkLst>
          <pc:docMk/>
          <pc:sldMk cId="3351626501" sldId="296"/>
        </pc:sldMkLst>
      </pc:sldChg>
      <pc:sldChg chg="add del">
        <pc:chgData name="thkim" userId="479e0033-2144-44f9-a1aa-c8eb28d8f035" providerId="ADAL" clId="{1CF438DA-08F4-4B7D-9A4D-381BDF827285}" dt="2023-05-30T00:26:29.811" v="3629" actId="47"/>
        <pc:sldMkLst>
          <pc:docMk/>
          <pc:sldMk cId="3927067833" sldId="297"/>
        </pc:sldMkLst>
      </pc:sldChg>
      <pc:sldChg chg="addSp modSp add mod">
        <pc:chgData name="thkim" userId="479e0033-2144-44f9-a1aa-c8eb28d8f035" providerId="ADAL" clId="{1CF438DA-08F4-4B7D-9A4D-381BDF827285}" dt="2023-05-29T23:13:34.592" v="3251" actId="20577"/>
        <pc:sldMkLst>
          <pc:docMk/>
          <pc:sldMk cId="3079836788" sldId="298"/>
        </pc:sldMkLst>
        <pc:spChg chg="mod">
          <ac:chgData name="thkim" userId="479e0033-2144-44f9-a1aa-c8eb28d8f035" providerId="ADAL" clId="{1CF438DA-08F4-4B7D-9A4D-381BDF827285}" dt="2023-05-29T23:13:34.592" v="3251" actId="20577"/>
          <ac:spMkLst>
            <pc:docMk/>
            <pc:sldMk cId="3079836788" sldId="298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3:13:02.406" v="3204" actId="1076"/>
          <ac:picMkLst>
            <pc:docMk/>
            <pc:sldMk cId="3079836788" sldId="298"/>
            <ac:picMk id="5" creationId="{D88D9BA0-8FB6-C238-61CB-3DA9DDDDA1BB}"/>
          </ac:picMkLst>
        </pc:picChg>
      </pc:sldChg>
      <pc:sldChg chg="addSp modSp add mod">
        <pc:chgData name="thkim" userId="479e0033-2144-44f9-a1aa-c8eb28d8f035" providerId="ADAL" clId="{1CF438DA-08F4-4B7D-9A4D-381BDF827285}" dt="2023-05-29T23:13:27.169" v="3234" actId="20577"/>
        <pc:sldMkLst>
          <pc:docMk/>
          <pc:sldMk cId="4094917760" sldId="299"/>
        </pc:sldMkLst>
        <pc:spChg chg="mod">
          <ac:chgData name="thkim" userId="479e0033-2144-44f9-a1aa-c8eb28d8f035" providerId="ADAL" clId="{1CF438DA-08F4-4B7D-9A4D-381BDF827285}" dt="2023-05-29T23:13:27.169" v="3234" actId="20577"/>
          <ac:spMkLst>
            <pc:docMk/>
            <pc:sldMk cId="4094917760" sldId="299"/>
            <ac:spMk id="4" creationId="{2E7564C2-3041-AFA2-91B9-1F97535F6B36}"/>
          </ac:spMkLst>
        </pc:spChg>
        <pc:picChg chg="add mod">
          <ac:chgData name="thkim" userId="479e0033-2144-44f9-a1aa-c8eb28d8f035" providerId="ADAL" clId="{1CF438DA-08F4-4B7D-9A4D-381BDF827285}" dt="2023-05-29T23:13:12.128" v="3206" actId="1076"/>
          <ac:picMkLst>
            <pc:docMk/>
            <pc:sldMk cId="4094917760" sldId="299"/>
            <ac:picMk id="5" creationId="{49D76D85-660F-3D63-B722-018082975CC1}"/>
          </ac:picMkLst>
        </pc:picChg>
      </pc:sldChg>
      <pc:sldMasterChg chg="setBg modSldLayout">
        <pc:chgData name="thkim" userId="479e0033-2144-44f9-a1aa-c8eb28d8f035" providerId="ADAL" clId="{1CF438DA-08F4-4B7D-9A4D-381BDF827285}" dt="2023-05-29T20:31:54.626" v="59"/>
        <pc:sldMasterMkLst>
          <pc:docMk/>
          <pc:sldMasterMk cId="393902770" sldId="2147483648"/>
        </pc:sldMasterMkLst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2141671444" sldId="2147483649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261248506" sldId="2147483650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2044716661" sldId="2147483651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1776338863" sldId="2147483652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3369025408" sldId="2147483653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83104332" sldId="2147483654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1991046356" sldId="2147483655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1535786527" sldId="2147483656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3053666345" sldId="2147483657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3457331872" sldId="2147483658"/>
          </pc:sldLayoutMkLst>
        </pc:sldLayoutChg>
        <pc:sldLayoutChg chg="setBg">
          <pc:chgData name="thkim" userId="479e0033-2144-44f9-a1aa-c8eb28d8f035" providerId="ADAL" clId="{1CF438DA-08F4-4B7D-9A4D-381BDF827285}" dt="2023-05-29T20:31:54.626" v="59"/>
          <pc:sldLayoutMkLst>
            <pc:docMk/>
            <pc:sldMasterMk cId="393902770" sldId="2147483648"/>
            <pc:sldLayoutMk cId="100989403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D0DF4-CC5F-4F78-B434-8E1B34DC367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A76C7-D5B3-4C97-BEE5-8D0B73DE5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0FBB-F1EC-8181-4B85-84EE0B320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9AF1C-0BED-8CA0-92B1-980F9B07C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5BDB-8FE0-BDD9-97D4-8A48D5A0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8EEA-7E78-6CEC-B874-8B4F677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FB868-4905-D414-595E-8C3A91DC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D756-90ED-5036-FE5C-97B5FD7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4A8CA-3832-0A70-D1F7-D7A635C86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16C01-9215-EC72-4C9B-12762E2C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7B57-DD1F-E0FF-E6C9-FE359860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D8FFC-A2BB-2468-2B2A-E7FBE644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3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03FF9-45B8-7DAD-79CB-8517B6C07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238B0-BF5A-2801-FAF5-F24D221DA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0ADB-A65C-E6AE-CA27-70ADA331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FBAB5-014D-6564-EF10-BBBF54B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86ABA-1199-6DF5-FE92-3729938F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9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E36C-B473-EDE4-DB91-C7995900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7BB9-E908-F3A8-3DE7-78DE6A02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D8FA4-5425-346C-A189-D07C8AE7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3004-71E1-BD7A-5BD4-BF7117B7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558-7B66-455D-5935-F0D07B1D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78AF-CF5A-B7DF-8254-65AA8937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10F2D-8806-D6BE-5F24-E42C45276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C697B-4E22-39ED-4714-25EEB2EF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AFE2C-AB67-6481-655E-A38214AB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1882-CA62-CD01-F599-BEDEAC3A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360F-91B1-68BA-3AA1-E06D5D4D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849E-68D5-D1AC-EE15-E62E89015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A68E8-4831-1490-9333-0EA3CEA86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460DF-D8C9-7C04-A4D9-EECD3FA6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DB56C-7526-9527-1EF7-D9A068AF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B3D64-E1A5-856D-A79B-43EE7F69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3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2C43-8A5A-BE1B-D573-84B1690F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4BEC4-3DD3-680C-1DEB-4A7F85CF9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A5A29-032B-33B3-0E51-4DEBE516D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C70CB-4E32-7BBC-9369-BE6BD668F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09CF6-A4F8-2FD4-8D86-8086EF6D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25B16-F042-AE02-086A-13ACDC90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6F440-0A54-168E-23E7-FEAD0B14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A6577-1E1B-7870-F3AF-6DBB080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2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ED6F-C76C-323E-0B06-6B44F068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9287-7997-5902-5E04-2A328797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CFA17-C2E2-4B33-36E0-140DB0611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9A9BC-A04A-5D4A-F643-755C0737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30644-D515-6BE7-48B3-C00BDAC7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C16CC-E587-E78B-4E47-5BBD91FE3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E216D-4B95-267E-A37A-43FF36F2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4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D6A4-FB3C-EA3B-E0DC-00BF5AFF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6B6F-7AEB-50D1-E11B-B0EA3EDC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B2010-08CE-3C63-821F-0A156F325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FB842-D120-D100-A1FB-537C32C1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8203F-12E3-B3B5-AC9A-56A8CEC9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47E31-48B1-6B9C-AFFB-059A79EF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86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A3A2-166D-6FD9-97FD-C6EECC85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DE16AF-7C79-8DED-D5AA-ABD90906B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1A92-54E1-23D4-0D95-F33D16A6D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DD77C-A75F-01BE-97A2-A0A6DBFA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D412F-5E1D-BE78-75E7-45C52218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DB670-24B1-5574-71E3-4DE64DFB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6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8F240-EFD9-35B6-AB80-6E137FC0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D5B2-33CA-48C3-8CE7-A23BF7507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921C4-7929-AAFB-E5B3-B01006E9B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B5CE-6BB0-433F-9EDE-6B47A414938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4CFD1-70EA-7DFD-26F4-7D5EE9562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DE10-E9D1-32E1-8C46-AB05882E5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A9ECA-49A1-4DBC-A07E-A32C91130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wkhy-PelNZQ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Mstm3b53bG4" TargetMode="Externa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r43C1PZJd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6uIUmlV5e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C-5i4I_i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wIwOzfv6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C_UftyFlQ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CAL-REPO/TERRAFORM-AWS-VPC.git" TargetMode="External"/><Relationship Id="rId7" Type="http://schemas.openxmlformats.org/officeDocument/2006/relationships/hyperlink" Target="https://github.com/CAL-REPO/TERRAFORM-AWS-SERVICE.git" TargetMode="External"/><Relationship Id="rId2" Type="http://schemas.openxmlformats.org/officeDocument/2006/relationships/hyperlink" Target="https://github.com/CAL-REPO/TERRAFORM-AWS-EC2KEY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AL-REPO/TERRAFORM-AWS-CONNECTION" TargetMode="External"/><Relationship Id="rId5" Type="http://schemas.openxmlformats.org/officeDocument/2006/relationships/hyperlink" Target="https://github.com/CAL-REPO/TERRAFORM-AWS-EC2INS.git" TargetMode="External"/><Relationship Id="rId4" Type="http://schemas.openxmlformats.org/officeDocument/2006/relationships/hyperlink" Target="https://github.com/CAL-REPO/TERRAFORM-AWS-ADD.git" TargetMode="External"/><Relationship Id="rId9" Type="http://schemas.openxmlformats.org/officeDocument/2006/relationships/hyperlink" Target="https://github.com/CAL-REPO?tab=repositor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70F0A-7F8A-6155-5D6F-5E36FB4605B6}"/>
              </a:ext>
            </a:extLst>
          </p:cNvPr>
          <p:cNvSpPr txBox="1"/>
          <p:nvPr/>
        </p:nvSpPr>
        <p:spPr>
          <a:xfrm>
            <a:off x="360000" y="54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SOLDESK PERSONAL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49B25-4E69-27D9-F74F-E1908CC6543B}"/>
              </a:ext>
            </a:extLst>
          </p:cNvPr>
          <p:cNvSpPr txBox="1"/>
          <p:nvPr/>
        </p:nvSpPr>
        <p:spPr>
          <a:xfrm>
            <a:off x="360000" y="1620000"/>
            <a:ext cx="11520000" cy="10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Terraform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활용한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4710A-040F-26F1-6A7C-6E5FBE227240}"/>
              </a:ext>
            </a:extLst>
          </p:cNvPr>
          <p:cNvSpPr txBox="1"/>
          <p:nvPr/>
        </p:nvSpPr>
        <p:spPr>
          <a:xfrm>
            <a:off x="360000" y="5220000"/>
            <a:ext cx="11340000" cy="10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ko-KR" altLang="en-US" sz="5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김태형</a:t>
            </a:r>
            <a:endParaRPr lang="en-US" altLang="ko-KR" sz="5000" b="1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10" name="그림 9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CF1D9B34-658A-EB27-3BD0-399C7F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399999"/>
            <a:ext cx="5801739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A201AB-2400-0508-568B-42C57E9DF67F}"/>
              </a:ext>
            </a:extLst>
          </p:cNvPr>
          <p:cNvSpPr txBox="1"/>
          <p:nvPr/>
        </p:nvSpPr>
        <p:spPr>
          <a:xfrm>
            <a:off x="360000" y="2700000"/>
            <a:ext cx="11520000" cy="10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Infrastructure 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배포 및  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System 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구성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94208-037C-4C38-AFA4-DD1DF4B073C5}"/>
              </a:ext>
            </a:extLst>
          </p:cNvPr>
          <p:cNvSpPr txBox="1"/>
          <p:nvPr/>
        </p:nvSpPr>
        <p:spPr>
          <a:xfrm>
            <a:off x="360000" y="4860000"/>
            <a:ext cx="1134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altLang="ko-KR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27 MAY 2023</a:t>
            </a:r>
          </a:p>
        </p:txBody>
      </p:sp>
      <p:pic>
        <p:nvPicPr>
          <p:cNvPr id="16" name="그림 15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EE581CB6-5151-CE4B-BCA1-379C2E64C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4. TERRAFORM STRUCTURE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EXCUTION RESULT – ONE STEP PROVISION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CA4D3D-B62B-D5B8-9FCB-09104F7560D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43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6183E-A975-55E7-6365-822B19DB686C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AFD3DCF0-CE8A-D97F-DDA9-2AFB9654AF64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https://www.youtube.com/watch?v=wkhy-PelNZQ</a:t>
            </a:r>
          </a:p>
        </p:txBody>
      </p:sp>
    </p:spTree>
    <p:extLst>
      <p:ext uri="{BB962C8B-B14F-4D97-AF65-F5344CB8AC3E}">
        <p14:creationId xmlns:p14="http://schemas.microsoft.com/office/powerpoint/2010/main" val="366520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AWS VPC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F9E6F-7658-2DCC-21CF-47C85891F99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IDC VPC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07C278-E05E-4DAD-B83A-CD588BE535F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6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AWS VPC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5E43A-0E49-8C32-BA6C-34DABAAFD88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6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IDC VPC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E4D1F-8874-CB07-3674-5C5CF6E31A7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0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INSTANCE LIST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89FE2-E568-1558-B3F3-304BC3F6E7B9}"/>
              </a:ext>
            </a:extLst>
          </p:cNvPr>
          <p:cNvSpPr txBox="1"/>
          <p:nvPr/>
        </p:nvSpPr>
        <p:spPr>
          <a:xfrm>
            <a:off x="540000" y="342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INSTANCE LIST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50B0EB-541B-0A5B-6323-B8FFF6F64D6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780000"/>
            <a:ext cx="1080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E51BF1-D107-A0B5-8BEF-0E9C78EB7ED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00000"/>
            <a:ext cx="108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58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VPC PEERING TO SINGAPORE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65E9F-3D6A-8500-A99C-543AA89D499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6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VPC PEERING FROM SEOUL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37C10-1BCB-8B3A-A4EA-CD8DAAB54C1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IDC VPN CONNECTION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2D139-D625-2331-DB65-E7D12110418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6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IDC VPN CONNECTION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EBC42D-1C84-495B-1D06-22215911D56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6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74E8EF-594B-F0E4-68D3-CE69580C7BF3}"/>
              </a:ext>
            </a:extLst>
          </p:cNvPr>
          <p:cNvSpPr txBox="1"/>
          <p:nvPr/>
        </p:nvSpPr>
        <p:spPr>
          <a:xfrm>
            <a:off x="360000" y="54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5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CONTENTS</a:t>
            </a:r>
            <a:endParaRPr lang="en-US" altLang="ko-KR" sz="5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360000" y="216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2. INFRASTRUCTURE ARCHITECTURE</a:t>
            </a:r>
            <a:endParaRPr lang="en-US" altLang="ko-KR" sz="3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52FCB-2C47-2742-6D67-6D6FE23387B9}"/>
              </a:ext>
            </a:extLst>
          </p:cNvPr>
          <p:cNvSpPr txBox="1"/>
          <p:nvPr/>
        </p:nvSpPr>
        <p:spPr>
          <a:xfrm>
            <a:off x="360000" y="288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3. INFRASTRUCTURE DETAILED </a:t>
            </a:r>
            <a:endParaRPr lang="en-US" altLang="ko-KR" sz="3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82FE0-7BBE-332F-03FD-5A67E041FB99}"/>
              </a:ext>
            </a:extLst>
          </p:cNvPr>
          <p:cNvSpPr txBox="1"/>
          <p:nvPr/>
        </p:nvSpPr>
        <p:spPr>
          <a:xfrm>
            <a:off x="360000" y="360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4. TERRAFORM CODE STRUCTURE</a:t>
            </a:r>
            <a:r>
              <a:rPr lang="ko-KR" alt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endParaRPr lang="en-US" altLang="ko-KR" sz="3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280C2-2B5D-3EC2-640B-8E0834D3E61F}"/>
              </a:ext>
            </a:extLst>
          </p:cNvPr>
          <p:cNvSpPr txBox="1"/>
          <p:nvPr/>
        </p:nvSpPr>
        <p:spPr>
          <a:xfrm>
            <a:off x="360000" y="432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SCENARIO</a:t>
            </a:r>
            <a:r>
              <a:rPr lang="ko-KR" alt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31182-883C-A1E2-FDED-7C39C8E141D4}"/>
              </a:ext>
            </a:extLst>
          </p:cNvPr>
          <p:cNvSpPr txBox="1"/>
          <p:nvPr/>
        </p:nvSpPr>
        <p:spPr>
          <a:xfrm>
            <a:off x="360000" y="504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6. FUTURE PLAN</a:t>
            </a:r>
            <a:endParaRPr lang="en-US" altLang="ko-KR" sz="3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1440000"/>
            <a:ext cx="11520000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1. PROJECT DESCRIPTION</a:t>
            </a:r>
            <a:endParaRPr lang="en-US" altLang="ko-KR" sz="3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14" name="그림 1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6A9EAA51-305A-FA51-0011-7FD673D3A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TRANSIT GATEWAY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352AE-3FF2-6B34-9E2C-72DE06646A2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TRANSIT GATEWAY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08B209-4C7A-0FBC-9C0B-63E113D9C7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ROUTE53 HOSTED ZONE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4CC24F-1976-61A9-4C54-AB7F965D22A5}"/>
              </a:ext>
            </a:extLst>
          </p:cNvPr>
          <p:cNvSpPr txBox="1"/>
          <p:nvPr/>
        </p:nvSpPr>
        <p:spPr>
          <a:xfrm>
            <a:off x="540000" y="342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ROUTE53 HOSTED ZONE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9E02E-41CF-59E1-A2AD-7AA19B461FA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720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ABB873-2BD2-7EBB-5869-51EA3FB3EEA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780000"/>
            <a:ext cx="72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6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RESOLVER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04278E-302B-ADAB-C120-D6437C650E3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1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RESOLVER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6D1C1-6FF5-7C77-4B81-E88D8B1630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3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LOAD BALANCER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00101-0E6C-73E8-C364-06CF7D563C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1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LOAD BALANCER TARGET GROUP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FBE83-473C-BC27-FB64-5C512718D6B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8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GLOBAL ACCELERATOR STATUS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7FD876-BA2B-87D9-8C06-5E11E1B7923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0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558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SEOUL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IDC DB Server 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ICMP RESULT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67B7E-3C3B-6B73-E72B-AFBA355168BD}"/>
              </a:ext>
            </a:extLst>
          </p:cNvPr>
          <p:cNvSpPr txBox="1"/>
          <p:nvPr/>
        </p:nvSpPr>
        <p:spPr>
          <a:xfrm>
            <a:off x="540000" y="3420000"/>
            <a:ext cx="558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SINGAPORE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IDC DB Server 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ICMP RESULT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E0502-55C9-612E-4364-E89E2B08C6B0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C1ADB6-B81B-2872-4C9D-F6CBF0BA4B3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0000"/>
            <a:ext cx="720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6C5766-4386-AE43-2564-4D1F8987809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780000"/>
            <a:ext cx="72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 ACCESS ACCORDING TO USER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IP SOURCE – GLOBAL ACCELERATOR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29DA3-2EE2-BE57-A880-DE3F0AB8408C}"/>
              </a:ext>
            </a:extLst>
          </p:cNvPr>
          <p:cNvSpPr txBox="1"/>
          <p:nvPr/>
        </p:nvSpPr>
        <p:spPr>
          <a:xfrm>
            <a:off x="540000" y="900000"/>
            <a:ext cx="558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•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NEAR BY SEOUL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425A8-1A7D-C9FB-EA02-6ED14829BF56}"/>
              </a:ext>
            </a:extLst>
          </p:cNvPr>
          <p:cNvSpPr txBox="1"/>
          <p:nvPr/>
        </p:nvSpPr>
        <p:spPr>
          <a:xfrm>
            <a:off x="540000" y="3420000"/>
            <a:ext cx="558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•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NEAR BY SINGAPORE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TRAFFIC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E6D79-7D4B-DAE1-15FF-36E190CA986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780000"/>
            <a:ext cx="432000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62034A-6978-B691-8970-340184E34B2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0" y="1260000"/>
            <a:ext cx="4320000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2DE8B9-149B-F5C2-344C-5E25D349687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20000" y="1260000"/>
            <a:ext cx="4320000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DDDABB-805F-3F08-21B6-1FA7541773C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20000" y="3780000"/>
            <a:ext cx="43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2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AWS(Amazone Web Service)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이용한 기본 인프라 구성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1. PROJECT DESCRIPTION</a:t>
            </a:r>
            <a:endParaRPr lang="en-US" altLang="ko-KR" sz="2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2DC07-C618-4841-2057-A1C3064CD5E9}"/>
              </a:ext>
            </a:extLst>
          </p:cNvPr>
          <p:cNvSpPr txBox="1"/>
          <p:nvPr/>
        </p:nvSpPr>
        <p:spPr>
          <a:xfrm>
            <a:off x="540000" y="902777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서비스 제공자는 서비스 운영을 위한 인프라 초기 투자 비용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서비스 운영 시 유지</a:t>
            </a:r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•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보수 편의성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비용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등을 고려한다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아마존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마이크로소프트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구글과 같은 기업들은 서비스 제공자의 요구 사항에 따라 지속적으로 클라우드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(Cloud)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서비스를 개발하고 발전시키고 있으며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이에 많은 서비스 인프라 환경 구축 시 </a:t>
            </a:r>
            <a:r>
              <a:rPr lang="ko-KR" altLang="en-US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온프레미스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(On-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Premiss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)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ko-KR" altLang="en-US" sz="1500" b="1" dirty="0">
                <a:latin typeface="Cambria Math" panose="02040503050406030204" pitchFamily="18" charset="0"/>
                <a:ea typeface="Hancom MalangMalang Bold" panose="020F0803000000000000" pitchFamily="34" charset="-127"/>
              </a:rPr>
              <a:t>환경보다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클라우드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(Cloud)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환경 이용 이점이 지속적으로 증가하고 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 중 아마존이 제공하는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는 많은 고객을 유치하고 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이에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클라우드 환경 내 서비스 제공을 위한 기본 인프라를 구성하는 것을 목표로 한다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65A9E-580E-E8A4-0EE3-0740F22B23A1}"/>
              </a:ext>
            </a:extLst>
          </p:cNvPr>
          <p:cNvSpPr txBox="1"/>
          <p:nvPr/>
        </p:nvSpPr>
        <p:spPr>
          <a:xfrm>
            <a:off x="540000" y="2340000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Internet Data Center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Domain Name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및 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DataBase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Internet Data Center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사설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Domain(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idcseoul.internal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)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2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대의 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구축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사설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Domain(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awsseoul.internal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)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싱가포르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Internet Data Centers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Domain Name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및 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DataBase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싱가포르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Internet Data Center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사설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Domain(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idcsingapore.internal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)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싱가포르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1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대의 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구축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싱가포르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사설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Domain(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awssingapore.internal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)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국가 별 사용자에 따른 근접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Traffic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분산을 위한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Load Balance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 Base Server Trouble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시 싱가포르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Data Base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싱가포르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 Base Server Trouble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시 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 Base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사용 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서울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 Base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와 싱가포르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 Base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연동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(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복제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)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각 국의 기업 사설망은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Service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Amazone Linux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사용하지만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DNS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직접 구성하고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CGW(Customer Gateway)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이용하여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와 연결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pPr marL="285750" indent="-285750">
              <a:spcAft>
                <a:spcPts val="100"/>
              </a:spcAft>
              <a:buFontTx/>
              <a:buChar char="-"/>
            </a:pP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CD9E91-F194-4001-931B-41418DA0D0FF}"/>
              </a:ext>
            </a:extLst>
          </p:cNvPr>
          <p:cNvSpPr txBox="1"/>
          <p:nvPr/>
        </p:nvSpPr>
        <p:spPr>
          <a:xfrm>
            <a:off x="540000" y="198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시나리오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(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Scenario)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71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LOAD BALANCING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– APPLICATION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B9049-9477-6C84-717C-FE854BA2C69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5400000" cy="39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E63EB-C329-02E9-408A-6714D7E7D65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00" y="1080000"/>
            <a:ext cx="5400000" cy="39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368C5E-4B3B-1A17-76F5-FDE252FAA541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0E81AA0A-8EBE-7FC1-4690-B29105393CA4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https://www.youtube.com/watch?v=Mstm3b53bG4</a:t>
            </a:r>
          </a:p>
        </p:txBody>
      </p:sp>
    </p:spTree>
    <p:extLst>
      <p:ext uri="{BB962C8B-B14F-4D97-AF65-F5344CB8AC3E}">
        <p14:creationId xmlns:p14="http://schemas.microsoft.com/office/powerpoint/2010/main" val="180956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DB REPLICATE TO SINGAPORE REGION DB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6730AD-3FA6-7339-68C7-F0D471CACF47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A38651B-DA98-E29C-1E8F-5073EA02C48F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https://www.youtube.com/watch?v=-r43C1PZJdk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78722-7F3A-BC8B-AE41-46E23448ADC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1080000"/>
            <a:ext cx="5400000" cy="39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0D5B2C-FA3A-E3E9-52CC-F393ED1163C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00" y="1080000"/>
            <a:ext cx="54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7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WEB SERVER FAILURE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A1A3A-7DA5-FEB0-CA89-6524C305D53E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D3B88B7-820C-D20C-C5E5-9E3FACFFC015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https://www.youtube.com/watch?v=w6uIUmlV5eo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2F1BF3-0D48-1952-6F71-99AC72A8054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00000"/>
            <a:ext cx="108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DB SERVER FAILURE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0BC1E-F39D-99A8-25E9-219E7BFCECC5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2A7928B8-97F3-A872-11B0-71F7A4EF0BF6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https://www.youtube.com/watch?v=pwC-5i4I_i0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BF8F73-3775-9B9F-FCE3-1A55F30B4D2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00000"/>
            <a:ext cx="108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WEB SERVER FAILURE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610CC-8FEF-E508-C5B8-5B98DA57D480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577BA98C-CB74-6B1A-6C16-742DA51E4E8C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https://www.youtube.com/watch?v=YwwIwOzfv6c</a:t>
            </a:r>
            <a:endParaRPr lang="en-US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FA498-CE54-2709-0EA4-C387B62C05C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00000"/>
            <a:ext cx="108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91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DB SERVER FAILURE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6BB5F-AE98-436C-2838-B659CB5CBED5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5. SENARIO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8FA23-45F9-18A1-8EA7-4DB4EEDD9F73}"/>
              </a:ext>
            </a:extLst>
          </p:cNvPr>
          <p:cNvSpPr txBox="1"/>
          <p:nvPr/>
        </p:nvSpPr>
        <p:spPr>
          <a:xfrm>
            <a:off x="540000" y="540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VIDEO URL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FF93EBE-D7EB-6113-2503-92893E272A27}"/>
              </a:ext>
            </a:extLst>
          </p:cNvPr>
          <p:cNvSpPr txBox="1"/>
          <p:nvPr/>
        </p:nvSpPr>
        <p:spPr>
          <a:xfrm>
            <a:off x="720000" y="5760000"/>
            <a:ext cx="109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https://www.youtube.com/watch?v=LC_UftyFlQc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FD60F3-F478-FCB1-3831-3A1FCA50817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00000"/>
            <a:ext cx="108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1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6. FUTURE PLAN</a:t>
            </a: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32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ANSIBLE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NODE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구성 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031AA-A9AF-4AA7-1EC7-916240292761}"/>
              </a:ext>
            </a:extLst>
          </p:cNvPr>
          <p:cNvSpPr txBox="1"/>
          <p:nvPr/>
        </p:nvSpPr>
        <p:spPr>
          <a:xfrm>
            <a:off x="540000" y="3600000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Terraform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은 인프라의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Provisioning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Management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중점적으로 다루기 위한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Tool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반면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Ansible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경우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System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Application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Management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Automation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중점적으로 다루기 위한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Tool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  <a:p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현재 구축된 인프라의 경우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EC2 instance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User-Data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Terraform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이용하여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System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구성을 진행했다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  <a:p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이는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EC2 Instance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생성 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1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회 적용되며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수정 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Instance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재생성 해야 하기 때문에 전체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Infra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에 영향을 줄 수 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이를 보완하고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Instance System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구성 및 역할 변경을 효율적으로 하기 위한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Ansible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Node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Instance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생성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시 구성하여 이후 관리 및 자동화를 위한 환경을 구성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6C869-5AF4-0367-64D6-7D164B388734}"/>
              </a:ext>
            </a:extLst>
          </p:cNvPr>
          <p:cNvSpPr txBox="1"/>
          <p:nvPr/>
        </p:nvSpPr>
        <p:spPr>
          <a:xfrm>
            <a:off x="540000" y="23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TERRAFORM MODULE MANAGEMENT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B36B1-79DE-0FF4-5DD0-074A9463AA5D}"/>
              </a:ext>
            </a:extLst>
          </p:cNvPr>
          <p:cNvSpPr txBox="1"/>
          <p:nvPr/>
        </p:nvSpPr>
        <p:spPr>
          <a:xfrm>
            <a:off x="540000" y="2700000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기본 인프라 외의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S3 Bucket,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RDS, CloudWatch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등의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Service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Function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추가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  <a:p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Microsoft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사의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Azure, Google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사의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GCP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클라우드 서비스 인프라 구축을 위한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Module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작업 추가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FE905-8237-AF57-2E4A-F8052EDECDE9}"/>
              </a:ext>
            </a:extLst>
          </p:cNvPr>
          <p:cNvSpPr txBox="1"/>
          <p:nvPr/>
        </p:nvSpPr>
        <p:spPr>
          <a:xfrm>
            <a:off x="540000" y="126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DB SERVER FAILURE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에 대한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PHP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동작 설정 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BB710-AC03-7587-65B5-F3F2FBF3D410}"/>
              </a:ext>
            </a:extLst>
          </p:cNvPr>
          <p:cNvSpPr txBox="1"/>
          <p:nvPr/>
        </p:nvSpPr>
        <p:spPr>
          <a:xfrm>
            <a:off x="540000" y="1620000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Load Balancer, Global Accelerator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Health Check Path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/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db.php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이용했다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이는 각 국의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이상 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 Traffic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또한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Balancing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로 전달된다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현재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Network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는 각 국의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와 각 국의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가 모두 통신하는 상태이다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PHP Code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수정을 통해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 Server Failure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는 본 서버를 이용하되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다른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 Server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</a:t>
            </a:r>
            <a:r>
              <a:rPr lang="en-US" altLang="ko-KR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DataBase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사용할 수 있도록 구축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9C725-E04B-6AC4-D781-1F1B941B88A3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CentOS, Ubuntu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이용한 기업 사설망의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DB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DNS SERVER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구축 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BED96-7A9B-4360-E623-744BE839656D}"/>
              </a:ext>
            </a:extLst>
          </p:cNvPr>
          <p:cNvSpPr txBox="1"/>
          <p:nvPr/>
        </p:nvSpPr>
        <p:spPr>
          <a:xfrm>
            <a:off x="540000" y="900000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더욱 유사한 실제 기업 사설망을 구축하기 위해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Amazone Linux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외의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Operating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System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사용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524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CF1D9B34-658A-EB27-3BD0-399C7F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399999"/>
            <a:ext cx="5801739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A201AB-2400-0508-568B-42C57E9DF67F}"/>
              </a:ext>
            </a:extLst>
          </p:cNvPr>
          <p:cNvSpPr txBox="1"/>
          <p:nvPr/>
        </p:nvSpPr>
        <p:spPr>
          <a:xfrm>
            <a:off x="360000" y="1980000"/>
            <a:ext cx="11520000" cy="180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THANK YOU</a:t>
            </a:r>
          </a:p>
        </p:txBody>
      </p:sp>
      <p:pic>
        <p:nvPicPr>
          <p:cNvPr id="5" name="그림 4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D0D4B9F-2258-1986-42A6-CB2D7FD0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sz="1500" b="1" dirty="0" err="1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IaC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(Infrastructure as Code)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이용한 인프라 배포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1. PROJECT DESCRIPTION</a:t>
            </a:r>
            <a:endParaRPr lang="en-US" altLang="ko-KR" sz="2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2DC07-C618-4841-2057-A1C3064CD5E9}"/>
              </a:ext>
            </a:extLst>
          </p:cNvPr>
          <p:cNvSpPr txBox="1"/>
          <p:nvPr/>
        </p:nvSpPr>
        <p:spPr>
          <a:xfrm>
            <a:off x="540000" y="902777"/>
            <a:ext cx="11160000" cy="360000"/>
          </a:xfrm>
          <a:prstGeom prst="rect">
            <a:avLst/>
          </a:prstGeom>
          <a:noFill/>
        </p:spPr>
        <p:txBody>
          <a:bodyPr wrap="square" lIns="180000" tIns="0" rIns="0" bIns="0" rtlCol="0" anchor="t">
            <a:noAutofit/>
          </a:bodyPr>
          <a:lstStyle/>
          <a:p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웹 서비스와 클라우드 서비스가 지속적으로 발전함에 따라 다수의 서비스를 관리하는데 소모되는 비용이 증가되었다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이를 해결하기 위해 많은 도구들이 개발되고 있으며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,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클라우드 인프라를 배포 및 관리하기 위한 자동화 도구로써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Terraform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은 유용하게 사용된다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  <a:p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Web Console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통해 배포 시 유지</a:t>
            </a:r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•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보수 시 관리자의 역량에 따라 많은 시간과 비용이 소모될 수 있다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또한 서비스 제공자의 개발 부문과 인프라 부문의 협업과 자동화를 위한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DevOps 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체제를 구축을 요구할 시 즉각적인 대응을 위해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Terraform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사용한 초기 인프라 구축을 목표로 한다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  <a:p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5927B-E077-E8B6-7474-C184DE2F4641}"/>
              </a:ext>
            </a:extLst>
          </p:cNvPr>
          <p:cNvSpPr txBox="1"/>
          <p:nvPr/>
        </p:nvSpPr>
        <p:spPr>
          <a:xfrm>
            <a:off x="540000" y="198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Applied</a:t>
            </a:r>
            <a:r>
              <a:rPr lang="ko-KR" alt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Technology and Used Tool List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688044D-88AC-2360-500A-CA74E918A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520000"/>
            <a:ext cx="1080000" cy="1080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36C016B2-C210-8940-6C97-10DDDAF3D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0000" y="3960000"/>
            <a:ext cx="1080000" cy="1080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6EFB09C-E02B-09E5-9349-F84EEAF5D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0000" y="3960000"/>
            <a:ext cx="1080000" cy="10800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DA07F1FA-BCD7-F6DB-0CCB-CD919FD45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0000" y="3960000"/>
            <a:ext cx="1080000" cy="1080000"/>
          </a:xfrm>
          <a:prstGeom prst="rect">
            <a:avLst/>
          </a:prstGeom>
        </p:spPr>
      </p:pic>
      <p:pic>
        <p:nvPicPr>
          <p:cNvPr id="23" name="그림 22" descr="펭귄, 만화 영화, 날지 못하는 새, 장난감이(가) 표시된 사진&#10;&#10;자동 생성된 설명">
            <a:extLst>
              <a:ext uri="{FF2B5EF4-FFF2-40B4-BE49-F238E27FC236}">
                <a16:creationId xmlns:a16="http://schemas.microsoft.com/office/drawing/2014/main" id="{E6F54841-FEC8-FDC0-773A-C56718C366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960000"/>
            <a:ext cx="1080000" cy="1080000"/>
          </a:xfrm>
          <a:prstGeom prst="rect">
            <a:avLst/>
          </a:prstGeom>
        </p:spPr>
      </p:pic>
      <p:pic>
        <p:nvPicPr>
          <p:cNvPr id="25" name="그림 24" descr="새, 그래픽, 디자인이(가) 표시된 사진&#10;&#10;자동 생성된 설명">
            <a:extLst>
              <a:ext uri="{FF2B5EF4-FFF2-40B4-BE49-F238E27FC236}">
                <a16:creationId xmlns:a16="http://schemas.microsoft.com/office/drawing/2014/main" id="{7DE59DF5-536A-9085-E534-E9941E7809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99" y="2520000"/>
            <a:ext cx="1080000" cy="1080000"/>
          </a:xfrm>
          <a:prstGeom prst="rect">
            <a:avLst/>
          </a:prstGeom>
        </p:spPr>
      </p:pic>
      <p:pic>
        <p:nvPicPr>
          <p:cNvPr id="3074" name="Picture 2" descr="VQtY4a2AAAAABJRU5ErkJggg== (120×120)">
            <a:extLst>
              <a:ext uri="{FF2B5EF4-FFF2-40B4-BE49-F238E27FC236}">
                <a16:creationId xmlns:a16="http://schemas.microsoft.com/office/drawing/2014/main" id="{8753D9E0-B4F4-03AA-7891-9107EF96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520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5A8DDA3-540D-4D97-B164-3ABF0F2DF0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0000" y="3960000"/>
            <a:ext cx="1080000" cy="1080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D31BE75-35CB-9124-1CA0-0AF110F2D5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00000" y="252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AC943D0-65B0-3651-9F8A-5BA3511CCFF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27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ARCHITECTURE SYMBOLS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2. INFRASTRUCTURE ARCHITECTURE</a:t>
            </a:r>
            <a:endParaRPr lang="en-US" altLang="ko-KR" sz="2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4A1780-5A5F-BEAA-ED02-5FAF5B6E2DC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54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7EC43B-DF40-8C96-44E3-3826237C967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54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B128B8A-7549-5A63-B4E2-16FDDA7945FE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36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3A3E925-D933-F466-1E75-CB41B30E27E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18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1BC1E62-1726-E831-D708-31F39478919C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45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FE46BB-E24E-14D2-21C1-83B7F755048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00" y="36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1B875A5-17AC-9BC3-CD47-8CFBF6E50B63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00" y="45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5A82ED11-E33C-A446-4802-05B557F12579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45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082971AB-0A39-778C-0969-6578E50D64BD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36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8C0231A-0EF5-6A01-54E1-EF707EC26980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9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3B107265-E383-D496-6B15-441CB37223D9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9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5678C562-7446-6AEE-9BB2-E1F46C84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00" y="9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4B0A827A-DFEE-C0FC-8817-00D67B16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270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0B256-31C2-5BF0-3D33-CFDEBE826CE6}"/>
              </a:ext>
            </a:extLst>
          </p:cNvPr>
          <p:cNvSpPr txBox="1"/>
          <p:nvPr/>
        </p:nvSpPr>
        <p:spPr>
          <a:xfrm>
            <a:off x="1350000" y="9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Public Subnet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13998-358F-B766-ADC6-30667B9D3D90}"/>
              </a:ext>
            </a:extLst>
          </p:cNvPr>
          <p:cNvSpPr txBox="1"/>
          <p:nvPr/>
        </p:nvSpPr>
        <p:spPr>
          <a:xfrm>
            <a:off x="1350000" y="18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Internet Gateway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C441C-F101-2AE0-0790-9930380606C4}"/>
              </a:ext>
            </a:extLst>
          </p:cNvPr>
          <p:cNvSpPr txBox="1"/>
          <p:nvPr/>
        </p:nvSpPr>
        <p:spPr>
          <a:xfrm>
            <a:off x="1350000" y="27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Transit Gateway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50CBC-F162-F08D-F504-2B6FED3C75E2}"/>
              </a:ext>
            </a:extLst>
          </p:cNvPr>
          <p:cNvSpPr txBox="1"/>
          <p:nvPr/>
        </p:nvSpPr>
        <p:spPr>
          <a:xfrm>
            <a:off x="1350000" y="36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Peering connection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B3CEC-EDB9-D3BA-91F9-CF7E0D60370D}"/>
              </a:ext>
            </a:extLst>
          </p:cNvPr>
          <p:cNvSpPr txBox="1"/>
          <p:nvPr/>
        </p:nvSpPr>
        <p:spPr>
          <a:xfrm>
            <a:off x="1350000" y="45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Route 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56848-31DE-8BD0-8715-D22B2B01A75B}"/>
              </a:ext>
            </a:extLst>
          </p:cNvPr>
          <p:cNvSpPr txBox="1"/>
          <p:nvPr/>
        </p:nvSpPr>
        <p:spPr>
          <a:xfrm>
            <a:off x="1350000" y="54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Global Accelerator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1A3D5-EB3A-0EE1-0C6E-D1284C70E78E}"/>
              </a:ext>
            </a:extLst>
          </p:cNvPr>
          <p:cNvSpPr txBox="1"/>
          <p:nvPr/>
        </p:nvSpPr>
        <p:spPr>
          <a:xfrm>
            <a:off x="5400000" y="54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Public Subnet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4A4A5-7D1E-65E8-DD98-B97D9D297499}"/>
              </a:ext>
            </a:extLst>
          </p:cNvPr>
          <p:cNvSpPr txBox="1"/>
          <p:nvPr/>
        </p:nvSpPr>
        <p:spPr>
          <a:xfrm>
            <a:off x="5400000" y="45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Hosted Zone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F99C30-35B4-EC0C-557E-4ED3851A3A8E}"/>
              </a:ext>
            </a:extLst>
          </p:cNvPr>
          <p:cNvSpPr txBox="1"/>
          <p:nvPr/>
        </p:nvSpPr>
        <p:spPr>
          <a:xfrm>
            <a:off x="5400000" y="36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VPN Connection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1758C-C7BC-A2A7-AA8A-A6525E8B0CFB}"/>
              </a:ext>
            </a:extLst>
          </p:cNvPr>
          <p:cNvSpPr txBox="1"/>
          <p:nvPr/>
        </p:nvSpPr>
        <p:spPr>
          <a:xfrm>
            <a:off x="5400000" y="27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Transit Gateway Attachment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30A09-DBEF-7298-0BE1-060EA9FCD576}"/>
              </a:ext>
            </a:extLst>
          </p:cNvPr>
          <p:cNvSpPr txBox="1"/>
          <p:nvPr/>
        </p:nvSpPr>
        <p:spPr>
          <a:xfrm>
            <a:off x="5400000" y="9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Private Subnet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D14F6-81AF-88B6-159F-54F54BEFA8EA}"/>
              </a:ext>
            </a:extLst>
          </p:cNvPr>
          <p:cNvSpPr txBox="1"/>
          <p:nvPr/>
        </p:nvSpPr>
        <p:spPr>
          <a:xfrm>
            <a:off x="8910000" y="9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EC2 Instance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D9438-4742-5115-4D07-BF18C1A2F93A}"/>
              </a:ext>
            </a:extLst>
          </p:cNvPr>
          <p:cNvSpPr txBox="1"/>
          <p:nvPr/>
        </p:nvSpPr>
        <p:spPr>
          <a:xfrm>
            <a:off x="8910000" y="36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VPN Gateway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0039F-5E0E-1361-9362-5967ED6BA00F}"/>
              </a:ext>
            </a:extLst>
          </p:cNvPr>
          <p:cNvSpPr txBox="1"/>
          <p:nvPr/>
        </p:nvSpPr>
        <p:spPr>
          <a:xfrm>
            <a:off x="8910000" y="45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500" dirty="0">
                <a:latin typeface="Arial Rounded MT Bold" panose="020F0704030504030204" pitchFamily="34" charset="0"/>
              </a:rPr>
              <a:t>Route53 Resolver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30695-EC77-332A-8719-9369F6AE66C9}"/>
              </a:ext>
            </a:extLst>
          </p:cNvPr>
          <p:cNvSpPr txBox="1"/>
          <p:nvPr/>
        </p:nvSpPr>
        <p:spPr>
          <a:xfrm>
            <a:off x="8910000" y="18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F1DFAF-C614-0A9A-4798-DE62B7484778}"/>
              </a:ext>
            </a:extLst>
          </p:cNvPr>
          <p:cNvSpPr txBox="1"/>
          <p:nvPr/>
        </p:nvSpPr>
        <p:spPr>
          <a:xfrm>
            <a:off x="5400000" y="18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EC7398-B6B5-9263-82F8-53B147E57EDB}"/>
              </a:ext>
            </a:extLst>
          </p:cNvPr>
          <p:cNvSpPr txBox="1"/>
          <p:nvPr/>
        </p:nvSpPr>
        <p:spPr>
          <a:xfrm>
            <a:off x="8910000" y="54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82C61-C8A4-7887-BA95-D1FE160F39EA}"/>
              </a:ext>
            </a:extLst>
          </p:cNvPr>
          <p:cNvSpPr txBox="1"/>
          <p:nvPr/>
        </p:nvSpPr>
        <p:spPr>
          <a:xfrm>
            <a:off x="8910000" y="2700000"/>
            <a:ext cx="288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endParaRPr lang="en-US" sz="1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8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GLOBAL ARCHITECTURE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2. INFRASTRUCTURE ARCHITECTURE</a:t>
            </a:r>
            <a:endParaRPr lang="en-US" altLang="ko-KR" sz="2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F43C5DF-EF34-8C40-AA0B-D2C10CC3C51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900000"/>
            <a:ext cx="11160000" cy="53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8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VPC1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3. INFRASTRUCTURE DETAILED</a:t>
            </a:r>
            <a:endParaRPr lang="en-US" altLang="ko-KR" sz="2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CF2EFF9-EE75-E76C-1E6D-1BC8BED34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683927"/>
              </p:ext>
            </p:extLst>
          </p:nvPr>
        </p:nvGraphicFramePr>
        <p:xfrm>
          <a:off x="719987" y="1620000"/>
          <a:ext cx="10260000" cy="150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457665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3525565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6935123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2253737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767739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9230021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74683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903858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71817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Domain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Resolver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EndPoint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IPv4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693198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10.1.1.0/24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10.1.1.100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10.1.1.150 (Inbound)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1664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10.1.3.0/24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10.1.3.100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websrv1.awsseoul.internal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10.1.3.150 (Outbound)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12495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10.1.2.0/24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10.1.2.100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10.1.2.150 (Inbound)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869981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10.1.4.0/24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10.1.4.100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websrv2.awsseoul.internal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10.1.4.150 (Outbound)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65019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62D976-1B48-91CB-C96E-23FB845D0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87017"/>
              </p:ext>
            </p:extLst>
          </p:nvPr>
        </p:nvGraphicFramePr>
        <p:xfrm>
          <a:off x="719987" y="900000"/>
          <a:ext cx="10260000" cy="5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551664578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207536432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AWS_SEOUL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9130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10.1.0.0/16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019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A5AFBA-74F6-F4D8-AF76-E77B10774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551588"/>
              </p:ext>
            </p:extLst>
          </p:nvPr>
        </p:nvGraphicFramePr>
        <p:xfrm>
          <a:off x="719987" y="3780000"/>
          <a:ext cx="10260000" cy="5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481350086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9748657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IDC_SEOUL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05076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10.2.0.0/16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109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D1F08E-8F0A-B2F9-1191-BC8B11C326C5}"/>
              </a:ext>
            </a:extLst>
          </p:cNvPr>
          <p:cNvSpPr txBox="1"/>
          <p:nvPr/>
        </p:nvSpPr>
        <p:spPr>
          <a:xfrm>
            <a:off x="540000" y="342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SEOUL REGION VPC2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8CD86143-B801-E407-4315-5BF74B20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75843"/>
              </p:ext>
            </p:extLst>
          </p:nvPr>
        </p:nvGraphicFramePr>
        <p:xfrm>
          <a:off x="719987" y="4500000"/>
          <a:ext cx="10260000" cy="12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457665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3525565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660750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2253737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767739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92300219"/>
                    </a:ext>
                  </a:extLst>
                </a:gridCol>
                <a:gridCol w="4140000">
                  <a:extLst>
                    <a:ext uri="{9D8B030D-6E8A-4147-A177-3AD203B41FA5}">
                      <a16:colId xmlns:a16="http://schemas.microsoft.com/office/drawing/2014/main" val="37468310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Domain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71817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693198"/>
                  </a:ext>
                </a:extLst>
              </a:tr>
              <a:tr h="252000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10.2.0.100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1664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10.2.1.0/24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10.2.1.100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dbsrv.idcseoul.internal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1249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10.2.1.200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dnssrv.idcseoul.internal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3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695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115808-C2BB-B98D-113F-A55A8481EFB2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VPC1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3. INFRASTRUCTURE DETAILED</a:t>
            </a:r>
            <a:endParaRPr lang="en-US" altLang="ko-KR" sz="2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pic>
        <p:nvPicPr>
          <p:cNvPr id="2" name="그림 1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5A603CE-E2B3-D2FE-E065-1BCF0BB4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CF2EFF9-EE75-E76C-1E6D-1BC8BED34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42671"/>
              </p:ext>
            </p:extLst>
          </p:nvPr>
        </p:nvGraphicFramePr>
        <p:xfrm>
          <a:off x="719987" y="1620000"/>
          <a:ext cx="10260000" cy="150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457665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3525565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6935123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2253737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767739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9230021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74683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903858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71817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Domain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Resolver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EndPoint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IPv4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693198"/>
                  </a:ext>
                </a:extLst>
              </a:tr>
              <a:tr h="252000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10.3.1.150 (Inbound)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1664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10.3.1.160 (Inbound)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39268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10.3.3.0/24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10.3.3.100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websrv.awssingapore.internal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10.3.3.150 (Outbound)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124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10.3.4.0/24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10.3.4.150 (Outbound)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86998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62D976-1B48-91CB-C96E-23FB845D0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85405"/>
              </p:ext>
            </p:extLst>
          </p:nvPr>
        </p:nvGraphicFramePr>
        <p:xfrm>
          <a:off x="719987" y="900000"/>
          <a:ext cx="10260000" cy="5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551664578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207536432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AWS_SINGAPORE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9130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10.3.0.0/16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0195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A5AFBA-74F6-F4D8-AF76-E77B10774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537491"/>
              </p:ext>
            </p:extLst>
          </p:nvPr>
        </p:nvGraphicFramePr>
        <p:xfrm>
          <a:off x="719987" y="3780000"/>
          <a:ext cx="10260000" cy="5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481350086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9748657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IDC_SINGAPORE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05076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10.4.0.0/16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109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D1F08E-8F0A-B2F9-1191-BC8B11C326C5}"/>
              </a:ext>
            </a:extLst>
          </p:cNvPr>
          <p:cNvSpPr txBox="1"/>
          <p:nvPr/>
        </p:nvSpPr>
        <p:spPr>
          <a:xfrm>
            <a:off x="540000" y="342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SINGAPORE REGION VPC2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8CD86143-B801-E407-4315-5BF74B20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52911"/>
              </p:ext>
            </p:extLst>
          </p:nvPr>
        </p:nvGraphicFramePr>
        <p:xfrm>
          <a:off x="719987" y="4500000"/>
          <a:ext cx="10260000" cy="12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457665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3525565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660750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2253737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767739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92300219"/>
                    </a:ext>
                  </a:extLst>
                </a:gridCol>
                <a:gridCol w="4140000">
                  <a:extLst>
                    <a:ext uri="{9D8B030D-6E8A-4147-A177-3AD203B41FA5}">
                      <a16:colId xmlns:a16="http://schemas.microsoft.com/office/drawing/2014/main" val="37468310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Domain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71817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693198"/>
                  </a:ext>
                </a:extLst>
              </a:tr>
              <a:tr h="252000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10.4.0.100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1664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10.4.1.0/24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10.4.1.100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dbsrv.idcsingapore.internal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1249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 Linux2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10.4.1.200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dnssrv.idcsingapore.internal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3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8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FC38CCD-0757-17F0-77EA-D1DCCBA255CB}"/>
              </a:ext>
            </a:extLst>
          </p:cNvPr>
          <p:cNvSpPr txBox="1"/>
          <p:nvPr/>
        </p:nvSpPr>
        <p:spPr>
          <a:xfrm>
            <a:off x="540000" y="4140000"/>
            <a:ext cx="10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GITHUB</a:t>
            </a:r>
            <a:endParaRPr lang="en-US" altLang="ko-KR" sz="1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ABB1-CA3A-5D3A-AD88-D207F4D8CE41}"/>
              </a:ext>
            </a:extLst>
          </p:cNvPr>
          <p:cNvSpPr txBox="1"/>
          <p:nvPr/>
        </p:nvSpPr>
        <p:spPr>
          <a:xfrm>
            <a:off x="360000" y="0"/>
            <a:ext cx="11520000" cy="54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4. TERRAFORM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564C2-3041-AFA2-91B9-1F97535F6B36}"/>
              </a:ext>
            </a:extLst>
          </p:cNvPr>
          <p:cNvSpPr txBox="1"/>
          <p:nvPr/>
        </p:nvSpPr>
        <p:spPr>
          <a:xfrm>
            <a:off x="540000" y="540000"/>
            <a:ext cx="1116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1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●</a:t>
            </a:r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MODULES</a:t>
            </a:r>
            <a:endParaRPr lang="en-US" altLang="ko-KR" sz="15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FB9FA3-BB3D-5D74-FB16-C08277C00B4E}"/>
              </a:ext>
            </a:extLst>
          </p:cNvPr>
          <p:cNvSpPr/>
          <p:nvPr/>
        </p:nvSpPr>
        <p:spPr>
          <a:xfrm>
            <a:off x="720000" y="900000"/>
            <a:ext cx="18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EC2KEY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9D44F1-BC3B-55CC-EB37-93B5FF156226}"/>
              </a:ext>
            </a:extLst>
          </p:cNvPr>
          <p:cNvSpPr/>
          <p:nvPr/>
        </p:nvSpPr>
        <p:spPr>
          <a:xfrm>
            <a:off x="720000" y="1440000"/>
            <a:ext cx="18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VPC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595C87-0FDD-16AB-A3CC-27EC4AFBF34F}"/>
              </a:ext>
            </a:extLst>
          </p:cNvPr>
          <p:cNvSpPr/>
          <p:nvPr/>
        </p:nvSpPr>
        <p:spPr>
          <a:xfrm>
            <a:off x="720000" y="1980000"/>
            <a:ext cx="18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ADD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69E9CE-284B-D43D-1C47-A290B3EA4356}"/>
              </a:ext>
            </a:extLst>
          </p:cNvPr>
          <p:cNvSpPr/>
          <p:nvPr/>
        </p:nvSpPr>
        <p:spPr>
          <a:xfrm>
            <a:off x="720000" y="2520000"/>
            <a:ext cx="18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EC2INS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9178A-A222-45C1-BD9F-6F9F7730994A}"/>
              </a:ext>
            </a:extLst>
          </p:cNvPr>
          <p:cNvSpPr/>
          <p:nvPr/>
        </p:nvSpPr>
        <p:spPr>
          <a:xfrm>
            <a:off x="720000" y="3060000"/>
            <a:ext cx="18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CONNECTION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A2D723-9762-8BCD-70D7-17588DD4A059}"/>
              </a:ext>
            </a:extLst>
          </p:cNvPr>
          <p:cNvSpPr/>
          <p:nvPr/>
        </p:nvSpPr>
        <p:spPr>
          <a:xfrm>
            <a:off x="720000" y="3600000"/>
            <a:ext cx="18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SERVICE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540AA-4F67-F157-ED93-4B8577432D76}"/>
              </a:ext>
            </a:extLst>
          </p:cNvPr>
          <p:cNvSpPr/>
          <p:nvPr/>
        </p:nvSpPr>
        <p:spPr>
          <a:xfrm>
            <a:off x="9000000" y="198000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variables.tf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AC12C6-1B89-3769-991A-AF17081ABE3F}"/>
              </a:ext>
            </a:extLst>
          </p:cNvPr>
          <p:cNvSpPr/>
          <p:nvPr/>
        </p:nvSpPr>
        <p:spPr>
          <a:xfrm>
            <a:off x="9000000" y="90000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main.tf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03DDB-B2E7-4F88-569C-FA1A9E45865A}"/>
              </a:ext>
            </a:extLst>
          </p:cNvPr>
          <p:cNvSpPr/>
          <p:nvPr/>
        </p:nvSpPr>
        <p:spPr>
          <a:xfrm>
            <a:off x="9000000" y="306000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haroni" panose="020B0604020202020204" pitchFamily="2" charset="-79"/>
              </a:rPr>
              <a:t>outputs.tf</a:t>
            </a:r>
          </a:p>
        </p:txBody>
      </p:sp>
      <p:sp>
        <p:nvSpPr>
          <p:cNvPr id="17" name="직사각형 16">
            <a:hlinkClick r:id="rId2"/>
            <a:extLst>
              <a:ext uri="{FF2B5EF4-FFF2-40B4-BE49-F238E27FC236}">
                <a16:creationId xmlns:a16="http://schemas.microsoft.com/office/drawing/2014/main" id="{D2E85BEA-CAF9-696F-4FF2-B919785ECC9B}"/>
              </a:ext>
            </a:extLst>
          </p:cNvPr>
          <p:cNvSpPr/>
          <p:nvPr/>
        </p:nvSpPr>
        <p:spPr>
          <a:xfrm>
            <a:off x="2700000" y="900000"/>
            <a:ext cx="54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Resource EC2 Key Pairs</a:t>
            </a:r>
          </a:p>
        </p:txBody>
      </p:sp>
      <p:sp>
        <p:nvSpPr>
          <p:cNvPr id="18" name="직사각형 17">
            <a:hlinkClick r:id="rId3"/>
            <a:extLst>
              <a:ext uri="{FF2B5EF4-FFF2-40B4-BE49-F238E27FC236}">
                <a16:creationId xmlns:a16="http://schemas.microsoft.com/office/drawing/2014/main" id="{91F66815-B6F4-5B5F-0CC8-8DC304E4E36F}"/>
              </a:ext>
            </a:extLst>
          </p:cNvPr>
          <p:cNvSpPr/>
          <p:nvPr/>
        </p:nvSpPr>
        <p:spPr>
          <a:xfrm>
            <a:off x="2700000" y="1440000"/>
            <a:ext cx="54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Resource VPC, Subnet, Security Group and Route Table</a:t>
            </a:r>
          </a:p>
        </p:txBody>
      </p:sp>
      <p:sp>
        <p:nvSpPr>
          <p:cNvPr id="19" name="직사각형 18">
            <a:hlinkClick r:id="rId4"/>
            <a:extLst>
              <a:ext uri="{FF2B5EF4-FFF2-40B4-BE49-F238E27FC236}">
                <a16:creationId xmlns:a16="http://schemas.microsoft.com/office/drawing/2014/main" id="{BDBAE4DA-2899-8199-4023-A12F608BB832}"/>
              </a:ext>
            </a:extLst>
          </p:cNvPr>
          <p:cNvSpPr/>
          <p:nvPr/>
        </p:nvSpPr>
        <p:spPr>
          <a:xfrm>
            <a:off x="2700000" y="1980000"/>
            <a:ext cx="54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Resource Elastic IP address, additional NIC and Volumes for EC2 Instance</a:t>
            </a:r>
          </a:p>
        </p:txBody>
      </p:sp>
      <p:sp>
        <p:nvSpPr>
          <p:cNvPr id="21" name="직사각형 20">
            <a:hlinkClick r:id="rId5"/>
            <a:extLst>
              <a:ext uri="{FF2B5EF4-FFF2-40B4-BE49-F238E27FC236}">
                <a16:creationId xmlns:a16="http://schemas.microsoft.com/office/drawing/2014/main" id="{4BD187F0-1FF5-8A2E-7FA2-278706A77D57}"/>
              </a:ext>
            </a:extLst>
          </p:cNvPr>
          <p:cNvSpPr/>
          <p:nvPr/>
        </p:nvSpPr>
        <p:spPr>
          <a:xfrm>
            <a:off x="2700000" y="2520000"/>
            <a:ext cx="54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Resource EC2 instance</a:t>
            </a:r>
          </a:p>
        </p:txBody>
      </p:sp>
      <p:sp>
        <p:nvSpPr>
          <p:cNvPr id="22" name="직사각형 21">
            <a:hlinkClick r:id="rId6"/>
            <a:extLst>
              <a:ext uri="{FF2B5EF4-FFF2-40B4-BE49-F238E27FC236}">
                <a16:creationId xmlns:a16="http://schemas.microsoft.com/office/drawing/2014/main" id="{E18A656D-1C57-3B4D-9BE9-E62C96632985}"/>
              </a:ext>
            </a:extLst>
          </p:cNvPr>
          <p:cNvSpPr/>
          <p:nvPr/>
        </p:nvSpPr>
        <p:spPr>
          <a:xfrm>
            <a:off x="2700000" y="3060000"/>
            <a:ext cx="54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Resource Gateway and Connection such as Transit, VPN, Peering</a:t>
            </a:r>
          </a:p>
        </p:txBody>
      </p:sp>
      <p:sp>
        <p:nvSpPr>
          <p:cNvPr id="23" name="직사각형 22">
            <a:hlinkClick r:id="rId7"/>
            <a:extLst>
              <a:ext uri="{FF2B5EF4-FFF2-40B4-BE49-F238E27FC236}">
                <a16:creationId xmlns:a16="http://schemas.microsoft.com/office/drawing/2014/main" id="{6E290273-7090-7F0B-9CC3-51DC2758E013}"/>
              </a:ext>
            </a:extLst>
          </p:cNvPr>
          <p:cNvSpPr/>
          <p:nvPr/>
        </p:nvSpPr>
        <p:spPr>
          <a:xfrm>
            <a:off x="2700000" y="3600000"/>
            <a:ext cx="540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Resource service such as Load Balancer, Route53, Global Accelerator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CA84AF-2663-A004-E546-8412E3436A8E}"/>
              </a:ext>
            </a:extLst>
          </p:cNvPr>
          <p:cNvSpPr/>
          <p:nvPr/>
        </p:nvSpPr>
        <p:spPr>
          <a:xfrm>
            <a:off x="9000000" y="360000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Output Variables from Module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F1BDCD-B741-F027-6A68-62772E4C5149}"/>
              </a:ext>
            </a:extLst>
          </p:cNvPr>
          <p:cNvSpPr/>
          <p:nvPr/>
        </p:nvSpPr>
        <p:spPr>
          <a:xfrm>
            <a:off x="9000000" y="144000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Resource in Module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F32F6B-C3BB-884A-7BA8-A6DDD34C60BB}"/>
              </a:ext>
            </a:extLst>
          </p:cNvPr>
          <p:cNvSpPr/>
          <p:nvPr/>
        </p:nvSpPr>
        <p:spPr>
          <a:xfrm>
            <a:off x="9000000" y="252000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6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Input Variables for Module</a:t>
            </a:r>
          </a:p>
        </p:txBody>
      </p:sp>
      <p:pic>
        <p:nvPicPr>
          <p:cNvPr id="27" name="그림 26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CB4335F5-2B41-99DA-022D-DB01A9336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90000"/>
            <a:ext cx="2900870" cy="360000"/>
          </a:xfrm>
          <a:prstGeom prst="rect">
            <a:avLst/>
          </a:prstGeom>
        </p:spPr>
      </p:pic>
      <p:sp>
        <p:nvSpPr>
          <p:cNvPr id="2" name="TextBox 1">
            <a:hlinkClick r:id="rId9"/>
            <a:extLst>
              <a:ext uri="{FF2B5EF4-FFF2-40B4-BE49-F238E27FC236}">
                <a16:creationId xmlns:a16="http://schemas.microsoft.com/office/drawing/2014/main" id="{3AC46FE2-A93C-8B32-A87C-BE49F9BEF5D6}"/>
              </a:ext>
            </a:extLst>
          </p:cNvPr>
          <p:cNvSpPr txBox="1"/>
          <p:nvPr/>
        </p:nvSpPr>
        <p:spPr>
          <a:xfrm>
            <a:off x="720000" y="4500000"/>
            <a:ext cx="10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5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https://github.com/CAL-REPO/TERRAFORM-AWS-MODULES</a:t>
            </a:r>
            <a:endParaRPr lang="en-US" altLang="ko-KR" sz="1000" b="1" dirty="0">
              <a:latin typeface="Arial Rounded MT Bold" panose="020F0704030504030204" pitchFamily="34" charset="0"/>
              <a:ea typeface="Hancom MalangMalang Bold" panose="020F0803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79C077-14EE-6FC5-4EA9-FA96C7978611}"/>
              </a:ext>
            </a:extLst>
          </p:cNvPr>
          <p:cNvSpPr txBox="1"/>
          <p:nvPr/>
        </p:nvSpPr>
        <p:spPr>
          <a:xfrm>
            <a:off x="720000" y="4860000"/>
            <a:ext cx="10800000" cy="18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본 모듈 개발의 목적은 여러 종류의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Resource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1 Step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Provisioning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하는 것이다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Provisioning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시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Resource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생성 후 해당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Resource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가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Available State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시 다음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Resource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생성을 진행해야 할 경우가 있다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Resource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의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State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확인을 위해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Linux kernel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통해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CLI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명령어를 실행하는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Null Resource Function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포함한다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이는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AWS Configure File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내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Profile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Access Key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포함한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Confidential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을 요구한다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 Module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적용 시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Provider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를 정확히 확인해야 한다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  <a:p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향후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Hybrid Cloud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환경 구성을 위한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Azure 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및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GCP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에 대한 연계 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Module</a:t>
            </a:r>
            <a:r>
              <a:rPr lang="ko-KR" altLang="en-US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 개발을 목표로 한다</a:t>
            </a:r>
            <a:r>
              <a:rPr lang="en-US" altLang="ko-KR" sz="1000" b="1" dirty="0">
                <a:latin typeface="Arial Rounded MT Bold" panose="020F0704030504030204" pitchFamily="34" charset="0"/>
                <a:ea typeface="Hancom MalangMalang Bold" panose="020F0803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99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79A5F01432B84BBEC9D311A7A66B57" ma:contentTypeVersion="10" ma:contentTypeDescription="Create a new document." ma:contentTypeScope="" ma:versionID="aa162b644b2c44685b1390f6c03c5e9d">
  <xsd:schema xmlns:xsd="http://www.w3.org/2001/XMLSchema" xmlns:xs="http://www.w3.org/2001/XMLSchema" xmlns:p="http://schemas.microsoft.com/office/2006/metadata/properties" xmlns:ns2="2159a309-b554-447e-97ad-2001ccdd1b87" xmlns:ns3="5a02ec8c-4c7a-4e37-b13d-113733a94017" targetNamespace="http://schemas.microsoft.com/office/2006/metadata/properties" ma:root="true" ma:fieldsID="f8ae253fbbc0c7b8d568858c95d4dfd8" ns2:_="" ns3:_="">
    <xsd:import namespace="2159a309-b554-447e-97ad-2001ccdd1b87"/>
    <xsd:import namespace="5a02ec8c-4c7a-4e37-b13d-113733a94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9a309-b554-447e-97ad-2001ccdd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8a83788-a4e0-4695-810a-94f0bc9a88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2ec8c-4c7a-4e37-b13d-113733a9401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9e56299-1053-4ca2-8d54-a5f4f164b9ce}" ma:internalName="TaxCatchAll" ma:showField="CatchAllData" ma:web="5a02ec8c-4c7a-4e37-b13d-113733a94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59a309-b554-447e-97ad-2001ccdd1b87">
      <Terms xmlns="http://schemas.microsoft.com/office/infopath/2007/PartnerControls"/>
    </lcf76f155ced4ddcb4097134ff3c332f>
    <TaxCatchAll xmlns="5a02ec8c-4c7a-4e37-b13d-113733a9401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C1751D-602C-441F-B154-EF122485B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9a309-b554-447e-97ad-2001ccdd1b87"/>
    <ds:schemaRef ds:uri="5a02ec8c-4c7a-4e37-b13d-113733a94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70894E-D347-408E-AD8E-99DD4A3967A0}">
  <ds:schemaRefs>
    <ds:schemaRef ds:uri="http://schemas.microsoft.com/office/2006/metadata/properties"/>
    <ds:schemaRef ds:uri="http://schemas.microsoft.com/office/infopath/2007/PartnerControls"/>
    <ds:schemaRef ds:uri="2159a309-b554-447e-97ad-2001ccdd1b87"/>
    <ds:schemaRef ds:uri="5a02ec8c-4c7a-4e37-b13d-113733a94017"/>
  </ds:schemaRefs>
</ds:datastoreItem>
</file>

<file path=customXml/itemProps3.xml><?xml version="1.0" encoding="utf-8"?>
<ds:datastoreItem xmlns:ds="http://schemas.openxmlformats.org/officeDocument/2006/customXml" ds:itemID="{C022FD3F-15BA-4E24-90B1-340F92E04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</TotalTime>
  <Words>1597</Words>
  <Application>Microsoft Office PowerPoint</Application>
  <PresentationFormat>와이드스크린</PresentationFormat>
  <Paragraphs>313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Calibri Light</vt:lpstr>
      <vt:lpstr>Cambria Math</vt:lpstr>
      <vt:lpstr>Copperplate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TaeHyong Kim</dc:creator>
  <cp:lastModifiedBy>TaeHyong Kim</cp:lastModifiedBy>
  <cp:revision>16</cp:revision>
  <dcterms:created xsi:type="dcterms:W3CDTF">2023-05-27T11:18:22Z</dcterms:created>
  <dcterms:modified xsi:type="dcterms:W3CDTF">2023-08-07T03:53:57Z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0x0101007479A5F01432B84BBEC9D311A7A66B57</vt:lpwstr>
  </property>
  <property fmtid="{D5CDD505-2E9C-101B-9397-08002B2CF9AE}" pid="3" name="MediaServiceImageTags">
    <vt:lpwstr/>
  </property>
</Properties>
</file>